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16:13.1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355E7BA-3CA3-482B-95A5-4BC6ED855ACC}" emma:medium="tactile" emma:mode="ink">
          <msink:context xmlns:msink="http://schemas.microsoft.com/ink/2010/main" type="writingRegion" rotatedBoundingBox="19952,1658 20866,2158 20514,2801 19600,2300"/>
        </emma:interpretation>
      </emma:emma>
    </inkml:annotationXML>
    <inkml:traceGroup>
      <inkml:annotationXML>
        <emma:emma xmlns:emma="http://www.w3.org/2003/04/emma" version="1.0">
          <emma:interpretation id="{928A8903-9A65-407A-8C9D-0FF263CD0E97}" emma:medium="tactile" emma:mode="ink">
            <msink:context xmlns:msink="http://schemas.microsoft.com/ink/2010/main" type="paragraph" rotatedBoundingBox="19952,1658 20866,2158 20514,2801 19600,23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A95850-8A17-4105-9905-CA4C35908779}" emma:medium="tactile" emma:mode="ink">
              <msink:context xmlns:msink="http://schemas.microsoft.com/ink/2010/main" type="line" rotatedBoundingBox="19952,1658 20866,2158 20514,2801 19600,2300"/>
            </emma:interpretation>
          </emma:emma>
        </inkml:annotationXML>
        <inkml:traceGroup>
          <inkml:annotationXML>
            <emma:emma xmlns:emma="http://www.w3.org/2003/04/emma" version="1.0">
              <emma:interpretation id="{9CCB08E5-564F-43B2-BA1B-7BDD4FE0611F}" emma:medium="tactile" emma:mode="ink">
                <msink:context xmlns:msink="http://schemas.microsoft.com/ink/2010/main" type="inkWord" rotatedBoundingBox="19952,1658 20866,2158 20514,2801 19600,2300"/>
              </emma:interpretation>
              <emma:one-of disjunction-type="recognition" id="oneOf0">
                <emma:interpretation id="interp0" emma:lang="es-ES" emma:confidence="0">
                  <emma:literal>NF</emma:literal>
                </emma:interpretation>
                <emma:interpretation id="interp1" emma:lang="es-ES" emma:confidence="0">
                  <emma:literal>N</emma:literal>
                </emma:interpretation>
                <emma:interpretation id="interp2" emma:lang="es-ES" emma:confidence="0">
                  <emma:literal>Nos</emma:literal>
                </emma:interpretation>
                <emma:interpretation id="interp3" emma:lang="es-ES" emma:confidence="0">
                  <emma:literal>NT.</emma:literal>
                </emma:interpretation>
                <emma:interpretation id="interp4" emma:lang="es-ES" emma:confidence="0">
                  <emma:literal>NT,</emma:literal>
                </emma:interpretation>
              </emma:one-of>
            </emma:emma>
          </inkml:annotationXML>
          <inkml:trace contextRef="#ctx0" brushRef="#br0">14804-3846 703,'0'0'258,"0"0"-60,0 0-48,0 0-33,0 0-69,0 0 52,-10 84 66,3-34-22,1 9-34,-2 8-27,-4 4-20,1-2-8,3-2-36,-1-9 5,1-8-11,4-12-13,2-9 13,0-12-13,2-7-10,0-7-58,0-3-16,0 0-13,0-5 9,0-14-39,0-8-35,0-8 33,0-5 39,0-6 43,0 0 30,0-4 17,0 4 6,0 0 16,0 2-3,0 3 17,0 7 0,-2 6 5,2 6 3,0 11 17,0 3 3,0 8-16,0 0-48,2 8-50,13 21 20,10 11 30,9 14 42,5 7-4,1 0-12,-1-5-1,-4-8-18,-7-12 4,-4-10-4,-4-9-6,-6-10 12,-2-5 8,1-2 5,0 0 8,5-9-12,-1-10-6,-1-8-1,1-8-9,-5-4 4,-7-4 19,-2-8-4,-3-2-9,0 1-15,-3 2 5,-7 8-6,-4 5-1,4 9-12,-1 7-34,3 6-30,2 10-56,2 5-54,0 0-90,4 17-60,0 8 19,0 1-40</inkml:trace>
          <inkml:trace contextRef="#ctx0" brushRef="#br0" timeOffset="655.8484">15396-3408 176,'0'0'163,"0"0"3,0 0 9,-66 122-9,45-74-2,0-3-22,1-3-3,3-7-4,2-8-35,7-12-36,3-6-29,4-5-16,1-4 3,0 0-22,0 0-4,0-9-53,4-10-81,6-8-23,3-4 33,2-5 24,1 0 25,-2-3 25,-2 3 24,1 1 21,-2 4 9,-2 7 36,-1 5 12,-1 5 20,-3 6 19,-2 7 4,2 1-45,3 0-46,3 18 1,5 8 27,5 6 23,1 6 8,3 2-2,-6-6-8,-1-4-18,-2-3-15,-2-7-4,-5-4-12,1-4-5,-2-4-70,-3-3-66,-3 1-78,2-5-63,-1-1-221</inkml:trace>
          <inkml:trace contextRef="#ctx0" brushRef="#br0" timeOffset="880.5954">15309-3161 68,'0'0'691,"0"0"-369,0 0 33,0 0-92,0 0-129,0 0-85,0 0-29,129-35-20,-92 35-1,-1 0-97,5 0-234,-9 1-216,-5 5-166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15:50.8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37F2B3C-FE14-4D95-8618-062247421C10}" emma:medium="tactile" emma:mode="ink">
          <msink:context xmlns:msink="http://schemas.microsoft.com/ink/2010/main" type="writingRegion" rotatedBoundingBox="5070,3611 24795,3178 24929,9269 5203,9703"/>
        </emma:interpretation>
      </emma:emma>
    </inkml:annotationXML>
    <inkml:traceGroup>
      <inkml:annotationXML>
        <emma:emma xmlns:emma="http://www.w3.org/2003/04/emma" version="1.0">
          <emma:interpretation id="{3AC0D98A-554B-4562-B7C4-D261B5F22A38}" emma:medium="tactile" emma:mode="ink">
            <msink:context xmlns:msink="http://schemas.microsoft.com/ink/2010/main" type="paragraph" rotatedBoundingBox="9055,3524 24795,3178 24828,4668 9088,5013" alignmentLevel="3"/>
          </emma:interpretation>
        </emma:emma>
      </inkml:annotationXML>
      <inkml:traceGroup>
        <inkml:annotationXML>
          <emma:emma xmlns:emma="http://www.w3.org/2003/04/emma" version="1.0">
            <emma:interpretation id="{353A466A-1F67-4FB7-8B9D-08144228D878}" emma:medium="tactile" emma:mode="ink">
              <msink:context xmlns:msink="http://schemas.microsoft.com/ink/2010/main" type="line" rotatedBoundingBox="9055,3524 24795,3178 24828,4668 9088,5013"/>
            </emma:interpretation>
          </emma:emma>
        </inkml:annotationXML>
        <inkml:traceGroup>
          <inkml:annotationXML>
            <emma:emma xmlns:emma="http://www.w3.org/2003/04/emma" version="1.0">
              <emma:interpretation id="{FE7CC82B-9ED5-499D-8507-25FF4715C89A}" emma:medium="tactile" emma:mode="ink">
                <msink:context xmlns:msink="http://schemas.microsoft.com/ink/2010/main" type="inkWord" rotatedBoundingBox="9055,3524 24795,3178 24828,4668 9088,5013"/>
              </emma:interpretation>
              <emma:one-of disjunction-type="recognition" id="oneOf0">
                <emma:interpretation id="interp0" emma:lang="es-ES" emma:confidence="0">
                  <emma:literal>rq.teup.1md=6022\0spntules</emma:literal>
                </emma:interpretation>
                <emma:interpretation id="interp1" emma:lang="es-ES" emma:confidence="0">
                  <emma:literal>rq.teup.1md=6022\0spntales</emma:literal>
                </emma:interpretation>
                <emma:interpretation id="interp2" emma:lang="es-ES" emma:confidence="0">
                  <emma:literal>rq.teup.lmd=6022\0qntales</emma:literal>
                </emma:interpretation>
                <emma:interpretation id="interp3" emma:lang="es-ES" emma:confidence="0">
                  <emma:literal>extemporaneidades</emma:literal>
                </emma:interpretation>
                <emma:interpretation id="interp4" emma:lang="es-ES" emma:confidence="0">
                  <emma:literal>extemporales</emma:literal>
                </emma:interpretation>
              </emma:one-of>
            </emma:emma>
          </inkml:annotationXML>
          <inkml:trace contextRef="#ctx0" brushRef="#br0">4008-1195 506,'0'0'163,"0"0"-39,0 0 67,0 0 36,-20 148 17,13-91-70,1-3-54,2-11-43,1-9-27,2-14-22,1-10-5,0-6 5,0-4 12,0 0 18,0-6 24,12-11-27,8-8-37,1-6-11,7-1-7,2-1 0,3 0-10,5 5-33,6-1-59,30-8-157,-10 7-277,-4 1-89</inkml:trace>
          <inkml:trace contextRef="#ctx0" brushRef="#br0" timeOffset="-324.5564">4701-1600 576,'0'0'243,"0"0"4,0 0-37,0 0-57,0 0-33,-146 19 5,86 22 27,-6 11-22,-4 11-20,1 10-12,3 7-16,7 5 2,8-7-29,12-3-24,9-14-18,11-11-11,6-12 5,8-15-5,2-7-2,1-10-19,2-5-29,0-1-2,0 0-9,0 0-17,0-5-46,0-9-143,5-14-128,4 1-101,3 0-152</inkml:trace>
          <inkml:trace contextRef="#ctx0" brushRef="#br0" timeOffset="482.5444">5145-2102 77,'0'0'259,"0"0"44,0 0-93,0 0-95,0 0-47,0 0 123,5 162 83,7-42-25,-2-7-50,4-11-45,-5-20-57,0-27-57,2 1-19,-2-4-21,-5-13-12,-4-13-135,0-19-230,-3-3-340,-10-4-100</inkml:trace>
          <inkml:trace contextRef="#ctx0" brushRef="#br0" timeOffset="948.976">4833-1813 504,'0'0'209,"0"0"-39,0 0-83,0 0-41,0 0-24,0 0-6,136 4 10,-88 12 3,1-1 3,6-2 12,3-1-2,-1-6-11,-2-6-18,-2 0 3,-5 0-16,-6-13-10,-5-7-22,-5 1-16,-7-2 3,-8 0 18,-6 2 15,-7 1 11,-4 5-5,0 5 6,-14 4 6,-8 4 0,-8 0 0,-2 16 1,0 11 25,0 9 13,5 10 31,3 8 30,9 5 2,9 1-1,6-3-21,0-5-16,13-13-29,11-11-20,6-13 1,11-9-22,8-6-63,26-6-172,-11-14-164,-9-6-325</inkml:trace>
          <inkml:trace contextRef="#ctx0" brushRef="#br0" timeOffset="1479.8579">5767-1759 297,'0'0'251,"0"0"41,0 0 22,-7 117 3,7-73-68,0-4-93,0-5-84,0-8-45,0-8-13,4-7-14,7-11-72,6-1-25,7 0-31,3-17-99,5-6-59,-4-4 33,-4-1 152,-7 1 26,-9 4 75,-6 8 82,-2 8 61,0 7-44,-5 9-55,-7 17 65,-1 8 65,2 3-16,10-2-27,1-5-43,0-4-38,15-10-26,7-8-24,12-8-77,3 0-67,3-8-92,-3-8 17,-8-6 86,-8 1 104,-8 2 29,-9 3 15,-4 7 95,0 7 24,0 2-83,0 0-35,-5 15 49,-4 1 27,5-5-12,1-2-29,3-5-38,0-4-13,9 0-104,12 0-19,5-1-113,16-18-110,-5 2-173</inkml:trace>
          <inkml:trace contextRef="#ctx0" brushRef="#br0" timeOffset="1652.7989">6376-1539 127,'0'0'208,"0"0"13,0 0 2,10 150 3,-10-85 7,0 9-22,0 4-17,0 2-40,0 3-64,0 1-46,0-5-28,0-9-16,0-12-33,0-15-135,11-15-111,3-23-7,-2-5 1,-1-3-234</inkml:trace>
          <inkml:trace contextRef="#ctx0" brushRef="#br0" timeOffset="1915.2254">6350-1396 107,'0'0'297,"0"0"-78,-27-106 14,24 69 1,3 9 3,3 5-52,15 6-56,10 6-56,5 3-29,3 8-16,2 0-5,0 9-7,-6 15-16,-7 6 0,-5 6-2,-11 3 2,-9 1-1,0-2 1,-16-3 1,-9-6 9,-3-8-10,1-6-35,3-8-73,13-7-157,10-12-100,1-10-404</inkml:trace>
          <inkml:trace contextRef="#ctx0" brushRef="#br0" timeOffset="2095.571">6838-1490 660,'0'0'587,"0"0"18,0 0-319,0 0-38,0 0-141,0 0-92,0 0-15,9 2-295,0 4-558,3-3-315</inkml:trace>
          <inkml:trace contextRef="#ctx0" brushRef="#br0" timeOffset="13963.8899">10521-1220 626,'0'0'297,"0"0"91,0 0-6,0 0-146,0 0-53,104-138-76,-63 78-55,-3-1-16,-5-6-20,0-4-15,-5-2-1,-7-2-16,-2 0-20,-6 3 2,-3 1-10,-6 8 10,0 7 16,-4 12-2,0 9 2,0 12-1,0 8 3,0 10 5,0 2 10,0 3-27,0 6-34,-1 19-3,-6 12 42,3 12 8,2 13 15,2 11 2,0 6 37,0 3 17,0 0 15,6-2-9,2-7-9,4-7 6,-4-10-28,3-11-12,-2-10-10,-1-10-3,0-6-4,-3-7-2,-1-5-22,0-3-70,0-2-76,1-2-58,7-4-100,1-15-56,-2-6-397</inkml:trace>
          <inkml:trace contextRef="#ctx0" brushRef="#br0" timeOffset="14717.5986">11205-1742 365,'0'0'300,"0"0"-105,0 0-55,0 0-85,0 0 45,0 0 26,0 0 2,66 133 14,-58-90-24,-2 2-38,-3-9-5,-3-5-7,0-11-31,0-5-19,0-10-4,0-3 4,0-2-9,0 0-9,-3-13-25,-3-8-28,-1-6-11,3-5-1,3-3 23,1-1 11,0 5 4,0 2 13,4 2 3,4 6 10,2 4 0,1 6-11,-1 7 1,4 1-8,-1 3 3,1 0-3,1 18-2,1 8 20,-2 5 1,-3 8 33,-5 0 15,-2 4 0,-4-7 9,0-3-17,0-10-11,0-6-6,-1-7-9,-2-9-3,-2-1-11,1 0-10,3-7 9,-3-14-8,1-8-17,3-3-8,0-4-9,3 1 16,9 5 13,5 1-4,3 6 5,-2 5 7,-3 6-5,0 9 9,-1 3-5,-5 0 5,4 9-6,-2 16 8,-2 6 24,-5 1 13,0 3-4,-4-4-3,0-6-19,0-4-11,0-8-49,0-2-149,16-11-108,-2 0-41,2 0-191</inkml:trace>
          <inkml:trace contextRef="#ctx0" brushRef="#br0" timeOffset="25920.1121">15190-1686 504,'0'0'488,"0"0"-140,0 0-29,0 0-102,0 0-66,0 0-51,0 0-28,-5 0-38,5 7-34,6-3-155,12 2-483,5-4-328</inkml:trace>
          <inkml:trace contextRef="#ctx0" brushRef="#br0" timeOffset="27425.0999">15910-2228 462,'0'0'258,"0"0"51,0 0 4,0 0-40,0 0-56,0 0-89,0 0-29,67-56-24,-41 50-20,2 5-26,-4-2-20,-6 3-9,-3 0-7,-3 3-7,-8 10-4,-4 2 2,0 2 8,0 2-2,-20 0-2,-1 1 6,-3-1 5,3 0 0,0-3 0,4-1 1,6-3 0,5-3-2,4-3 2,2-2 0,0 0 27,4 0 23,11-3 8,2 1-14,4-1-8,0-1-16,3 0-8,0 0-12,-2 0-75,2 0-92,6 0-153,-5 0-289,-1-4-153</inkml:trace>
          <inkml:trace contextRef="#ctx0" brushRef="#br0" timeOffset="28026.4171">16278-2232 5,'0'0'388,"0"0"-54,0 0-36,0 0-3,0 0-52,0 0-51,0 0-84,29-44-54,-8 40-23,3 4-4,0 0-4,0 0-2,-6 0-6,-1 0-15,-4 9 0,-6 1-11,-7 2 2,0 3 2,0-2 0,-17 0 7,-8 3-6,-3-5-16,-1-1 5,4-4 4,8-2 6,6-2 6,7-1 1,4-1 12,0 0 9,0 0 5,0 0 28,11 0-20,6 0-34,7 3 0,1 2-10,5 5 2,-2 3-4,-3 4-11,-4 2 6,-8 1 1,-5-3-6,-5 0 11,-3-4 11,0-1 6,-13 0 22,-6-5 11,-5 1 5,-6-2-5,1-4-8,-4-2-12,4 0-9,5 0-10,7 0-6,5-4-70,3 0-100,5 1-138,4-2-75,0 0-220,7-1 1</inkml:trace>
          <inkml:trace contextRef="#ctx0" brushRef="#br0" timeOffset="15498.8554">11734-1584 289,'0'0'209,"0"0"-30,0 0-23,0 0-29,0 0-1,-31 103 13,31-72-2,0-4-15,0-4-11,6-6-46,5-6-25,-1-7-10,5-4 2,1 0 6,2-7-11,3-11-27,-1-3-15,0-3-36,-4-3-35,-3-3 1,-7 2 21,-1-1 15,-5 2 34,0 4 15,0 3 8,-11 4 15,0 6 6,-2 10-9,-1 0-20,-4 0-12,0 17 12,2 9 16,2 0 15,6 5 4,1 2 11,7-3-8,0-2-7,0-8-9,11-3-11,7-11 7,6-4-1,4-2 7,6-6-24,2-13-5,2-8-36,0-1-23,-1-5-4,-4-5-11,-2-2 22,-4-5 7,-3-8 5,-7-3-8,-2-7 16,-7-2 18,-6 0 19,-2-1 0,0 6 22,0 7 6,-2 11 5,-9 8 13,3 8 1,-2 8-9,-1 12-5,-2 4-1,-2 2-32,-4 13-13,0 19 13,2 11 19,4 11 14,6 11 27,7 23 29,3-2-7,14 4 6,7 3-19,-2-21-24,4 3-24,-3-11-13,-2-16 1,-4-7-8,-4-12 0,-2-9 0,-4-9-1,-3-7-5,1-4-52,-1 0-66,8 0-93,1-14-145,0-3-255</inkml:trace>
          <inkml:trace contextRef="#ctx0" brushRef="#br0" timeOffset="15935.5521">12478-1672 391,'0'0'245,"0"0"9,0 0-24,0 0-4,0 0 25,0 0-23,0 0-45,96 0-56,-64 0-41,0 0-39,-5 0-17,1 0-18,-7 0-11,-4 0-1,-1 0-1,-5 0-33,-3 0-26,1 0-32,-4 0-43,4 0-20,-5 0-49,3 0-61,-6 0-32,-1 0-19,0 0-246</inkml:trace>
          <inkml:trace contextRef="#ctx0" brushRef="#br0" timeOffset="16264.8557">12549-1460 513,'0'0'221,"0"0"75,0 0 17,0 0-23,0 0-69,0 0-58,111 0-40,-82 0-33,-4 0-31,1-1-31,-7-3-16,-3 1-12,-4 2 0,-2-2-47,1 3-32,-2 0-25,-5 0-59,0 0-84,-4 0-96,0 0-143,0-3-244</inkml:trace>
          <inkml:trace contextRef="#ctx0" brushRef="#br0" timeOffset="24057.5358">13492-1926 162,'0'0'200,"0"0"-11,0 0-27,0 0-21,0 0 7,0 0-2,0 0-43,-7-57-24,-7 57-19,-10 17-15,-4 8 29,-1 9-10,1 9 7,5 6 5,6 3-16,6 6-6,11-1-18,0-7-15,4-6-8,17-9 0,5-12 2,4-12 3,4-8 5,-2-3 2,-1-6-25,0-14-15,-8-3-33,-8-4 11,-6 1-5,-9-1-14,0 0 24,-16 2 23,-9 6 8,-5 8-15,-3 8 0,-4 3-10,1 6-37,6 13-22,6 4-6,10 3-25,9-4-33,5-3-26,19-9-31,14-8-105,0-2-103</inkml:trace>
          <inkml:trace contextRef="#ctx0" brushRef="#br0" timeOffset="24299.2221">13706-2140 375,'0'0'285,"0"0"-117,0 0-67,0 0 18,0 0 6,0 0-39,0 128-57,0-87-29,0 12-51,4-9-157,4-13-207</inkml:trace>
          <inkml:trace contextRef="#ctx0" brushRef="#br0" timeOffset="24734.8649">13913-1922 78,'0'0'414,"0"0"-164,0 0-45,0 0-101,0 0-69,0 0 21,0 0 48,-46 101 24,33-50 14,5 3-12,5-3-25,3-7-37,0-7-25,3-12-20,14-12-1,1-9 10,9-4 11,4-6-6,4-17-37,0-6-23,0-5-18,-10-1-4,-5-1 6,-10-1 13,-10 3-6,0 1 19,-6 6 13,-18 7 8,-1 6-8,-5 8-7,-2 6-1,3 0-41,2 8-155,10 9-127,17 10-35,0-5-210</inkml:trace>
          <inkml:trace contextRef="#ctx0" brushRef="#br0" timeOffset="25245.1904">14278-1956 110,'0'0'621,"0"0"-317,0 0 26,0 0-88,0 0-111,0 0-78,0 0-34,109-25 0,-69 25-9,-2 4-4,-6 11-6,-6 4-14,-11 4-3,-9 2-1,-6 6 1,0 1-1,-21 5 5,-12 1 6,-6-1 6,0-1 1,2-5 1,8-7-1,8-2 1,8-3 28,5-7-1,3 2 1,5-2 9,0-2 5,15-5 8,8-1 8,10-1-10,3-3-21,-1 0-13,0 0-15,-4-4-33,0-3-109,10-4-148,-12-1-224,-2 1-188</inkml:trace>
          <inkml:trace contextRef="#ctx0" brushRef="#br0" timeOffset="25709.9132">14662-1916 706,'0'0'324,"0"0"-23,0 0-142,0 0-77,0 0-40,129-10-19,-93 10-11,-6 10-12,-9 6 0,-6 1-10,-8 4 0,-7 0-1,0 5 11,-14 0 0,-11 3 0,-2-1 8,-5 1-7,3-2 8,2-3-8,6-3 0,8 1 6,5-6 9,6-2 18,2-1 30,0-1 21,6-1 5,14-4-4,2-2 4,6-2-9,2-3-30,2 0-26,0 0-18,-4 0-7,-2 0-60,-5-3-73,-2 2-113,4-6-245,-3 4 5,-4-5-259</inkml:trace>
          <inkml:trace contextRef="#ctx0" brushRef="#br0" timeOffset="26369.5991">15490-1974 410,'0'0'212,"0"0"2,0 0 13,0 0 34,0 0-16,54 106-47,-38-62-40,4 2-25,-6 4-24,1-1-23,-6-6-24,-1-5-6,-3-9-26,-1-6-9,-3-9-14,2-5 1,0-5-8,-2-4-64,-1 0-88,3 0-89,7-2-241,1-16-83,2-1-238</inkml:trace>
          <inkml:trace contextRef="#ctx0" brushRef="#br0" timeOffset="26755.8902">15813-1885 598,'0'0'225,"0"0"-37,0 0-68,0 0 57,0 0 39,-13 112-50,12-63-46,1-3-12,0-2-30,0-6-17,0-5-10,4-10 11,10-8 11,9-9 18,2-6 9,12 0-20,2-20-46,6-4-18,-2-6-8,-8-3-8,-6-2-10,-13-3-6,-7-1 6,-9 1 9,0 1-8,-21 5 0,-12 3-5,-9 7-6,-4 8-15,-3 8-61,5 6-53,9 4-82,9 19-91,26 14-176,0-6 6,9-8-168</inkml:trace>
          <inkml:trace contextRef="#ctx0" brushRef="#br0" timeOffset="32040.862">16806-1638 512,'0'0'163,"0"0"-22,0 0-32,0 0-40,136-77-11,-104 69-3,1 7-16,-4 1-6,-1 8-33,-7 16 0,-4 7-11,-9 4 3,-5-2 1,-3-3-2,0-7 9,-15-6 5,-5-3 21,-1-7-4,0-5-1,-3-2-6,2 0-4,-2 0-11,7 0 0,4-5-17,6 1-11,7 1-15,0 3-15,0 0-52,13 0-43,14 0-39,20 0-92,-2 3 39</inkml:trace>
          <inkml:trace contextRef="#ctx0" brushRef="#br0" timeOffset="31624.5052">16859-1669 496,'0'0'155,"0"0"61,0 0 46,17 150-24,-6-77-31,0 5-39,-2 2-37,-4 1-44,0-7-43,-5-7-25,0-14-6,0-9-13,0-13-19,0-10-50,0-8-38,0-3-64,0-6-82,0-4-51,0-10-65,0-9-375</inkml:trace>
          <inkml:trace contextRef="#ctx0" brushRef="#br0" timeOffset="32612.1231">17426-1582 101,'0'0'212,"0"0"-56,0 0 11,0 0-44,10-108-38,-10 89-18,-12 4 5,-5 1-1,-4 6-2,-7 7-12,-5 1-14,-2 0-10,0 19-1,1 8-4,5 7 2,4 2-1,8 3-17,6-5-5,8-4-7,3-10 0,14-8 0,19-12 17,14 0-17,9-9-12,2-14-43,-4-3-6,-5 3 9,-6 7 22,-8 2 15,-9 6 7,0 8-1,-4 0-4,-1 4 1,-4 11 2,-4 4 9,-2 0-8,-7 0 9,-4-3 1,0-5 20,0-3 11,0-4 7,0-2-8,-3-2-8,-1 0 4,0 0 36,0-6-10,-1-7-21,3-2 15,2-7 24,0 3-1,0-4-7,0 4-2,5 0-16,4 5-21,-4 3-24,4 3-5,-5 4-40,3 4-69,-3 0-75,5 0-72,6 0-4,-1 4-127,1-4-144</inkml:trace>
          <inkml:trace contextRef="#ctx0" brushRef="#br0" timeOffset="33233.6214">17633-1806 130,'0'0'654,"0"0"-310,0 0 139,0 0-208,0 0-79,0 0-94,0 0-71,149-49-31,-100 48-33,0 1-104,-3 0-113,-1 4-104,0 8 69,-4 7 26,-5 1 75,-6 5 85,-8 8 74,-8 7 25,-8 4 84,-6 4 79,0 0 15,0-6-25,-8-6-27,2-7-14,-1-10-43,3-9-45,1-6-24,3-4-57,0-11-129,11-12-171,5-5-413</inkml:trace>
          <inkml:trace contextRef="#ctx0" brushRef="#br0" timeOffset="32893.3513">17925-2205 101,'0'0'264,"0"0"-4,0 0-114,0 0-31,0 0 53,12 122 42,-6-22 29,1 0-29,-3-8-55,-2-16-25,-2-20-48,0 0-48,0-5-17,0-12-17,0-16-16,3-10-72,-3-5-104,2-8-152,0-6-149,1-9-296</inkml:trace>
          <inkml:trace contextRef="#ctx0" brushRef="#br0" timeOffset="33406.2839">18194-1889 628,'0'0'304,"0"0"80,0 0-2,0 0-107,0 0-93,0 0-93,0 0-78,48-85-11,-34 85-112,4 0-163,13 20-278,-5 4 165,2 2-230</inkml:trace>
          <inkml:trace contextRef="#ctx0" brushRef="#br0" timeOffset="34061.7479">18530-1747 15,'0'0'295,"0"0"-97,0 0-10,0 0-30,0 0-10,0 0-12,-124 123 4,110-83 11,6-4-35,8-5-40,0-4-35,0-9-21,13-6 2,6-6-22,9-6-4,2 0-74,2-6-63,0-11-13,-1-6 44,-3-2 16,-4-2 55,-7 2 39,-1 0 0,-8 5 25,-4 6 36,-4 5 46,0 6 25,0 3-48,0 0-61,0 10-21,-4 11 57,-4 4 26,-2-2-10,8 0-19,2-5-9,0-5-19,2-3-4,13-7 4,5-3-28,1 0-22,4 0-31,0-6-5,2-7-20,-4-2 13,-4-1 12,-5 2 33,0 4 20,-8 5 9,-2 5 36,-4 0-3,0 0-27,0 5-2,3 9 8,-2 0-8,6-1-13,2-3-12,8 0-115,21-8-141,-2-1 42,1-1-464</inkml:trace>
          <inkml:trace contextRef="#ctx0" brushRef="#br0" timeOffset="34763.6237">19099-2062 341,'0'0'254,"0"0"-81,0 0-29,0 0-57,0 0-12,0 0 41,0 115 11,-5-49-8,-2 5-26,0 0-14,2-7-34,2-7-13,3-10-12,0-8-5,3-12 0,14-9 8,2-6 18,7-10 4,6-2-10,-1 0-35,5-8-4,-3-7-27,-4-1-4,-4 1-12,-2-1-5,-6-4 2,-8-1 11,-2 0 0,-5-3 21,-2 5 18,0 0 10,-6 2 2,-11 5-2,1 5-1,-4 5-8,-1 2 7,0 0 2,-2 15 4,2 4 21,4 4 0,2-4-3,9 1-7,4-1-6,2-2-6,0 1 11,18-5 1,8-2 10,7-1-3,3-8-23,2-2-9,4 0-116,3-2-197,21-20-97,-12-1-298,-5 1 344</inkml:trace>
          <inkml:trace contextRef="#ctx0" brushRef="#br0" timeOffset="35023.0297">19693-1818 107,'0'0'261,"0"0"-49,0 0-1,0 0 26,0 0-64,0 0 6,0 0-7,-103 63-11,103-9-27,0-1-12,0 2-36,0-10-43,4-6-7,0-9 20,-4-7 14,0-8 22,0-8-60,0-2-24,0-5-8,-15 0-15,-6 0-28,-1 0-37,-2 0-88,-2 0-142,7 4-281,7-2-233</inkml:trace>
        </inkml:traceGroup>
      </inkml:traceGroup>
    </inkml:traceGroup>
    <inkml:traceGroup>
      <inkml:annotationXML>
        <emma:emma xmlns:emma="http://www.w3.org/2003/04/emma" version="1.0">
          <emma:interpretation id="{59F3F38B-A29A-43A1-9DED-BB457BB21B24}" emma:medium="tactile" emma:mode="ink">
            <msink:context xmlns:msink="http://schemas.microsoft.com/ink/2010/main" type="paragraph" rotatedBoundingBox="5076,5254 10040,4817 10172,6317 5208,67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A9322C-7DB4-48E2-AECE-8E1AE52AC687}" emma:medium="tactile" emma:mode="ink">
              <msink:context xmlns:msink="http://schemas.microsoft.com/ink/2010/main" type="line" rotatedBoundingBox="5076,5254 10040,4817 10172,6317 5208,6754">
                <msink:destinationLink direction="with" ref="{A2C34E20-3686-4BB0-A7C3-096B063D6F4E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307CD710-F46A-45B7-8D13-049CA65853BA}" emma:medium="tactile" emma:mode="ink">
                <msink:context xmlns:msink="http://schemas.microsoft.com/ink/2010/main" type="inkWord" rotatedBoundingBox="5076,5254 10040,4817 10172,6317 5208,6754"/>
              </emma:interpretation>
              <emma:one-of disjunction-type="recognition" id="oneOf1">
                <emma:interpretation id="interp5" emma:lang="es-ES" emma:confidence="0">
                  <emma:literal>presenten</emma:literal>
                </emma:interpretation>
                <emma:interpretation id="interp6" emma:lang="es-ES" emma:confidence="0">
                  <emma:literal>presentan</emma:literal>
                </emma:interpretation>
                <emma:interpretation id="interp7" emma:lang="es-ES" emma:confidence="0">
                  <emma:literal>presten</emma:literal>
                </emma:interpretation>
                <emma:interpretation id="interp8" emma:lang="es-ES" emma:confidence="0">
                  <emma:literal>prestan</emma:literal>
                </emma:interpretation>
                <emma:interpretation id="interp9" emma:lang="es-ES" emma:confidence="0">
                  <emma:literal>prospecten</emma:literal>
                </emma:interpretation>
              </emma:one-of>
            </emma:emma>
          </inkml:annotationXML>
          <inkml:trace contextRef="#ctx0" brushRef="#br0" timeOffset="-5511.4965">0 102 466,'0'0'197,"0"0"-36,0 0-5,122-88-16,-79 80-50,-5 8-54,-2 2-36,-8 25 1,-7 7 9,-10 8 28,-9 4 19,-2 0 15,-9-2 2,-12-5-1,-7-5 8,-1-5 8,-1-7-20,2-8-9,0-3-13,3-11-13,1 0-7,6 0-10,2-7-17,6-6-22,8-3-84,13-7-152,16 4-130,12 4-216</inkml:trace>
          <inkml:trace contextRef="#ctx0" brushRef="#br0" timeOffset="-5941.4457">124 121 652,'0'0'240,"0"0"16,0 0-75,0 0-42,0 0 2,0 0 36,49 163 0,-19-44-28,-2 24-28,-5-7-54,-10-29-27,-9-34-22,-2-23-8,-2 2-3,0 1-7,3-5-37,-3-14-45,0-11-47,0-13-80,0-6-87,0-4-60,0-14-42,-3-5-383</inkml:trace>
          <inkml:trace contextRef="#ctx0" brushRef="#br0" timeOffset="-4854.6181">655-276 459,'0'0'194,"0"0"-79,0 0 27,0 0 25,81 142 55,-50-67 30,1 13-42,-2 4-52,-6-17-55,-3-2-14,-4-16-24,-6-18-9,-3-19-16,-1-14-12,-3-6 20,2-10 29,2-22-30,1-14-27,-1-11-9,1-13-11,-2-4 0,0-5-7,3 0 1,1 4 5,3 4-17,3 5-25,1 11-13,-4 7-6,1 14-17,-2 9-28,-4 12-37,-1 8-70,5 5-115,-1 5-164,-1 8-133</inkml:trace>
          <inkml:trace contextRef="#ctx0" brushRef="#br0" timeOffset="-4421.2056">1685-56 623,'0'0'292,"0"0"101,111 0-91,-53 0-58,2 0-60,-4 0-47,-2 0-25,-7 0-27,-10 0-38,-8 0-26,-6 0-21,-8 0-22,-6 0-86,-9 0-55,0 0-95,-10 7-303,-14 6 180,-1-2-238</inkml:trace>
          <inkml:trace contextRef="#ctx0" brushRef="#br0" timeOffset="-4187.1866">1751 255 611,'0'0'296,"0"0"50,0 0-43,0 0-42,143 0-66,-100 0-17,4-8-14,0-5-32,-2-5-49,-3 1-53,-4-2-30,-2 7-82,9-2-152,-11 6-133,-3 2-438</inkml:trace>
          <inkml:trace contextRef="#ctx0" brushRef="#br0" timeOffset="-3181.3384">2653-288 354,'0'0'595,"0"0"-297,0 0 62,0 0-105,89-124-90,-34 96-75,11 5-16,3 8 4,-2 8-27,-5 7-23,-8 7-28,-14 21-10,-12 11 1,-14 5 8,-14 2-20,0 0-35,-22-6-24,-17-3-1,-6-9 1,-6-9 23,1-9 11,0-7 11,6-3 10,7 0 16,12 0 8,8 0 1,10-1 0,7 1 0,0 0-12,20 15-26,12 18 38,10 9 38,4 6 16,8 2-9,-2-5-11,-6-6-11,-1-9-6,-4-6-17,-8-8-27,12-8-118,-8-6-251,-8-2-190</inkml:trace>
          <inkml:trace contextRef="#ctx0" brushRef="#br0" timeOffset="-3593.5329">2702-352 309,'0'0'273,"0"0"11,21 127-9,-13-57 30,3 11-41,-2 1-54,-3-1-80,-4-10-53,0-15-37,1-11-30,-2-16-10,2-12-34,-3-11-149,0-12-156,0-19-209,0-4-287</inkml:trace>
          <inkml:trace contextRef="#ctx0" brushRef="#br0" timeOffset="-2544.4205">3300-469 487,'0'0'231,"0"0"35,0 0 10,0 0 33,157-7-56,-82 11-61,2 3-46,-3-1-23,-4-4-42,-9-2-41,-11 0-23,-5 0-17,-7 0-94,11 4-114,-7 1-319,-6 3-236</inkml:trace>
          <inkml:trace contextRef="#ctx0" brushRef="#br0" timeOffset="-2847.4955">3666-492 484,'0'0'233,"0"0"74,3 123 39,10-52-39,-1 11-69,1 4-54,-3-1-46,-2-7-64,-1-13-35,-2-11-20,-3-16-10,-2-13-9,2-10-3,-2-9-99,0-6-84,0 0-91,0-4-200,0-12-62</inkml:trace>
          <inkml:trace contextRef="#ctx0" brushRef="#br0" timeOffset="-1927.422">4316-110 90,'0'0'331,"0"0"-84,0 0 46,0 0 15,0 0-7,79 134-84,-73-89-56,-6 0-25,0-7-10,0-9-24,0-9-19,0-7-34,0-7-21,0-6 1,0 0 6,0-1 2,11-17-37,9-9-65,6-9-52,5-4-1,3-4 4,0 3-10,-1 5 44,-5 9 54,-4 8 26,-7 12 0,-4 7 36,-2 0 4,-3 25-11,-3 15-3,-4 11 11,2 1 9,-2-2-3,2-7 11,5-11 2,5-12 1,4-9-10,7-10-5,5-1-20,4-4-22,0-9-91,0-2-68,11-2-145,-8 3-326,-1 2-122</inkml:trace>
        </inkml:traceGroup>
      </inkml:traceGroup>
    </inkml:traceGroup>
    <inkml:traceGroup>
      <inkml:annotationXML>
        <emma:emma xmlns:emma="http://www.w3.org/2003/04/emma" version="1.0">
          <emma:interpretation id="{BFCD99C9-5793-42A5-80F2-F440F5AA7D3D}" emma:medium="tactile" emma:mode="ink">
            <msink:context xmlns:msink="http://schemas.microsoft.com/ink/2010/main" type="paragraph" rotatedBoundingBox="9818,5946 13754,6511 13611,7507 9675,694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D871F8E8-342B-4B25-A507-892BD8FBF710}" emma:medium="tactile" emma:mode="ink">
              <msink:context xmlns:msink="http://schemas.microsoft.com/ink/2010/main" type="line" rotatedBoundingBox="9818,5946 13754,6511 13611,7507 9675,6941"/>
            </emma:interpretation>
          </emma:emma>
        </inkml:annotationXML>
        <inkml:traceGroup>
          <inkml:annotationXML>
            <emma:emma xmlns:emma="http://www.w3.org/2003/04/emma" version="1.0">
              <emma:interpretation id="{12048E69-8BA5-48EC-A2C3-883BDE6D119E}" emma:medium="tactile" emma:mode="ink">
                <msink:context xmlns:msink="http://schemas.microsoft.com/ink/2010/main" type="inkWord" rotatedBoundingBox="9783,6192 10747,6330 10664,6906 9700,6768">
                  <msink:destinationLink direction="with" ref="{A2C34E20-3686-4BB0-A7C3-096B063D6F4E}"/>
                </msink:context>
              </emma:interpretation>
              <emma:one-of disjunction-type="recognition" id="oneOf2">
                <emma:interpretation id="interp10" emma:lang="es-ES" emma:confidence="0">
                  <emma:literal>a</emma:literal>
                </emma:interpretation>
                <emma:interpretation id="interp11" emma:lang="es-ES" emma:confidence="0">
                  <emma:literal>ü</emma:literal>
                </emma:interpretation>
                <emma:interpretation id="interp12" emma:lang="es-ES" emma:confidence="0">
                  <emma:literal>ñ</emma:literal>
                </emma:interpretation>
                <emma:interpretation id="interp13" emma:lang="es-ES" emma:confidence="0">
                  <emma:literal>t</emma:literal>
                </emma:interpretation>
                <emma:interpretation id="interp14" emma:lang="es-ES" emma:confidence="0">
                  <emma:literal>=</emma:literal>
                </emma:interpretation>
              </emma:one-of>
            </emma:emma>
          </inkml:annotationXML>
          <inkml:trace contextRef="#ctx0" brushRef="#br0" timeOffset="3257.1732">4667 590 114,'0'0'341,"0"0"-122,0 0-52,0 0-45,0 0-15,0 0 37,0 0 42,55 88 0,-28-32 6,7 7-45,4 5-26,9 5-19,5 1-29,6-6-18,4-6-2,2-11-1,-1-12-4,2-15-19,-3-12 6,-8-10-7,0-2-9,-9 0-4,-9-12-9,-6 3 0,-9-1-5,-9 5 7,-2 1-1,-6 1-5,-4 3-1,0 0 0,0 0 0,0-1-1,0 1-35,0-4-77,0-2-49,-14 0-107,-12-15-131,2 5-180,0-4-172</inkml:trace>
          <inkml:trace contextRef="#ctx0" brushRef="#br0" timeOffset="4009.1614">4721 647 153,'0'0'165,"0"0"21,0 0-26,0 0-55,0 0-4,0 0-1,0 0 78,-11 60 32,5-20 8,2-2-42,0-2-33,-3-5-31,5-8-32,-2-7-24,4-9-25,-3-3-15,3-4 2,0 0-3,0-1-15,0-17-46,0-5-26,0-6-35,0 0 22,4 1 13,1 1 40,-1 0 16,-1 4 10,1 4 6,0 0 11,-3 7 13,2 5 1,-1 3 2,0 4 1,3 0-7,3 0-15,8 1-6,9 11 35,11 5 23,4 2 13,7 0 15,0-2-4,-5 0-30,-6-6-34,-3-2-18,-8-1-39,-1-3-95,-7 2-174,-9-7-505</inkml:trace>
        </inkml:traceGroup>
        <inkml:traceGroup>
          <inkml:annotationXML>
            <emma:emma xmlns:emma="http://www.w3.org/2003/04/emma" version="1.0">
              <emma:interpretation id="{E163DFC2-051F-4697-8BCD-9E8B77486BC8}" emma:medium="tactile" emma:mode="ink">
                <msink:context xmlns:msink="http://schemas.microsoft.com/ink/2010/main" type="inkWord" rotatedBoundingBox="10889,6620 11531,6713 11462,7198 10820,7106"/>
              </emma:interpretation>
              <emma:one-of disjunction-type="recognition" id="oneOf3">
                <emma:interpretation id="interp15" emma:lang="es-ES" emma:confidence="0">
                  <emma:literal>no</emma:literal>
                </emma:interpretation>
                <emma:interpretation id="interp16" emma:lang="es-ES" emma:confidence="0">
                  <emma:literal>nos</emma:literal>
                </emma:interpretation>
                <emma:interpretation id="interp17" emma:lang="es-ES" emma:confidence="0">
                  <emma:literal>non</emma:literal>
                </emma:interpretation>
                <emma:interpretation id="interp18" emma:lang="es-ES" emma:confidence="0">
                  <emma:literal>nov</emma:literal>
                </emma:interpretation>
                <emma:interpretation id="interp19" emma:lang="es-ES" emma:confidence="0">
                  <emma:literal>no.</emma:literal>
                </emma:interpretation>
              </emma:one-of>
            </emma:emma>
          </inkml:annotationXML>
          <inkml:trace contextRef="#ctx0" brushRef="#br0" timeOffset="5326.9385">5764 1088 253,'0'0'252,"0"0"-11,0 0 29,0 0-28,0 0 25,32 128-50,-25-78-55,-1 0-21,-3 0-32,-2-8-24,-1-7-2,0-11-19,0-5-21,0-7-15,0-8-16,0-2-3,0-2 7,0 0 5,0 0 4,0-2-25,0-15-13,3-6-41,3-8-27,2-6-5,3 0 10,2-2 19,0 0 4,2 7-2,-1 4-3,-1 5 20,2 3 10,-2 6 10,-1 7 9,-3 3-4,-1 4-1,1 0 6,2 8-3,0 17 11,-1 10 29,1 9 16,-2 3 29,-4 5-4,2-2-5,-1-7-6,-2-5-12,3-10-13,0-8-15,-3-7-10,2-10 1,-2-3-10,3 0-77,6-14-105,1-6-293,0-1-218</inkml:trace>
          <inkml:trace contextRef="#ctx0" brushRef="#br0" timeOffset="5746.0981">6188 1111 302,'0'0'216,"0"0"6,0 0-25,0 0-14,4 123 11,16-97-17,2-7-12,7-7-50,0-12-29,2 0-14,-4-9-34,-4-13-14,-3-4-24,-11-1-11,-9 0-28,0 2-1,-13 2 9,-11 6 12,-5 4 0,-4 6 6,1 7-6,5 0-67,5 11-58,22 11-100,0-1-129,8-4-417</inkml:trace>
        </inkml:traceGroup>
        <inkml:traceGroup>
          <inkml:annotationXML>
            <emma:emma xmlns:emma="http://www.w3.org/2003/04/emma" version="1.0">
              <emma:interpretation id="{70D76C72-8066-4449-993F-70D06A27E278}" emma:medium="tactile" emma:mode="ink">
                <msink:context xmlns:msink="http://schemas.microsoft.com/ink/2010/main" type="inkWord" rotatedBoundingBox="11960,6254 13754,6511 13624,7415 11830,7157"/>
              </emma:interpretation>
              <emma:one-of disjunction-type="recognition" id="oneOf4">
                <emma:interpretation id="interp20" emma:lang="es-ES" emma:confidence="0">
                  <emma:literal>moles</emma:literal>
                </emma:interpretation>
                <emma:interpretation id="interp21" emma:lang="es-ES" emma:confidence="0">
                  <emma:literal>molos</emma:literal>
                </emma:interpretation>
                <emma:interpretation id="interp22" emma:lang="es-ES" emma:confidence="0">
                  <emma:literal>molés</emma:literal>
                </emma:interpretation>
                <emma:interpretation id="interp23" emma:lang="es-ES" emma:confidence="0">
                  <emma:literal>motes</emma:literal>
                </emma:interpretation>
                <emma:interpretation id="interp24" emma:lang="es-ES" emma:confidence="0">
                  <emma:literal>snobs</emma:literal>
                </emma:interpretation>
              </emma:one-of>
            </emma:emma>
          </inkml:annotationXML>
          <inkml:trace contextRef="#ctx0" brushRef="#br0" timeOffset="6825.591">6760 1239 49,'0'0'208,"0"0"27,0 0 13,25 107 15,-17-64 3,1 1 13,-2-3-69,-3-7-59,0-8-11,-2-8-52,-2-6-42,0-7-25,0-3-11,0-2-10,0 0-29,0 0-39,0-2-22,0-11-5,-2-9 6,2-6 8,0-7 23,2-5 32,13-2 7,2 3 6,4 5 13,3 5-1,-2 6 1,1 8 8,-2 3 20,-3 11 7,0 1-1,1 3-7,-3 22-9,1 8 8,-3 7 18,-5 3 12,-5-3 11,-4-6-1,0-6-3,0-8-14,0-8-23,0-9-14,0-3-3,0 0-9,0-3-38,0-14-14,0-9-26,0-1-15,6-1-3,6 1 6,4 4 23,0 6 37,1 3 14,3 5 12,0 5 4,-4 4 20,3 2 14,-2 17 10,1 6 14,-1 6 15,-5-3-10,-2-1 3,-6-4 6,1-6-19,-3-5-24,-2-8-17,3-4-12,1 0-87,5 0-138,9-12-175,2-7-252</inkml:trace>
          <inkml:trace contextRef="#ctx0" brushRef="#br0" timeOffset="7205.47">7485 1316 325,'0'0'235,"0"0"15,0 0 27,0 0-24,0 0-16,-8 111-53,14-90-44,9-3-34,6-9-23,0-5-22,7-4-23,0 0-17,2-16-21,-1-4-41,-1-9-47,-4-2-50,-10-3-21,-2 1 43,-12-1 55,0 8 61,-7 4 18,-14 7 9,-9 6-3,-2 6-15,-2 3-9,-2 5-12,2 17 5,6 4-5,7 3-4,5 0-36,11-1-66,5-6-92,4-5-30,17-9-78,3-7-262</inkml:trace>
          <inkml:trace contextRef="#ctx0" brushRef="#br0" timeOffset="7646.6229">7852 797 322,'0'0'212,"0"0"-68,0 0-41,0 0 41,0 0 11,0 113 36,0-50 25,0 8-33,1 7-15,4 4-34,2-8-28,-3-6-19,0-10-22,3-11-23,1-12-22,2-9-5,2-11-4,2-9-11,1-6-3,2 0-65,0 0-59,2-12-108,-3-3-241,1-12 117,-5 6-188,-3 0 44</inkml:trace>
          <inkml:trace contextRef="#ctx0" brushRef="#br0" timeOffset="8109.5923">8082 1407 271,'0'0'181,"0"0"-21,0 0-75,0 0-29,0 0-20,0 0-27,0 0 23,91-92-5,-89 74-1,-2 0-3,0 2 11,0 2-1,-9 4 13,-3 5 19,-2 3-16,-3 2 11,-3 0 32,1 9 8,0 8-2,0 4-17,-1 3-1,6 4-4,3 3-6,5 3-1,3 3-11,3-3-24,0-3-12,12-4-10,6-6-5,3-7 6,3-10-10,1-4-3,6 0-47,-2-8-86,16-19-124,-7 2-152,-4 3-304</inkml:trace>
          <inkml:trace contextRef="#ctx0" brushRef="#br0" timeOffset="8679.3901">8598 1192 454,'0'0'228,"0"0"62,0 0-26,0 0-38,0 0-46,0 0-49,0 0-46,-127-50-35,109 61-24,-2 10-8,8 9-5,3 2 11,5 4-8,4 1-4,0-3 5,17-4-17,4 0-9,3-8 7,-6-4 2,-3-3 2,-2-6 10,-6-1 23,-5-4 20,-2 0-8,0-1-22,-6 4-10,-15-2 17,-10 1 2,-3 0-16,-2-4-18,2-2-68,0 0-95,2 0-110,11-8-256,8-2-197</inkml:trace>
        </inkml:traceGroup>
      </inkml:traceGroup>
    </inkml:traceGroup>
    <inkml:traceGroup>
      <inkml:annotationXML>
        <emma:emma xmlns:emma="http://www.w3.org/2003/04/emma" version="1.0">
          <emma:interpretation id="{7F7D74EA-3D02-4A68-9434-3D06631C52B3}" emma:medium="tactile" emma:mode="ink">
            <msink:context xmlns:msink="http://schemas.microsoft.com/ink/2010/main" type="paragraph" rotatedBoundingBox="7620,8065 16894,7832 16935,9433 7660,966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4BCB5C1-C660-489C-9F73-EA508994AA64}" emma:medium="tactile" emma:mode="ink">
              <msink:context xmlns:msink="http://schemas.microsoft.com/ink/2010/main" type="line" rotatedBoundingBox="7620,8065 16894,7832 16935,9433 7660,9667"/>
            </emma:interpretation>
          </emma:emma>
        </inkml:annotationXML>
        <inkml:traceGroup>
          <inkml:annotationXML>
            <emma:emma xmlns:emma="http://www.w3.org/2003/04/emma" version="1.0">
              <emma:interpretation id="{35915210-0AD4-43CC-A877-20CCCE8D5503}" emma:medium="tactile" emma:mode="ink">
                <msink:context xmlns:msink="http://schemas.microsoft.com/ink/2010/main" type="inkWord" rotatedBoundingBox="7620,8065 10279,7998 10301,8851 7641,8918"/>
              </emma:interpretation>
              <emma:one-of disjunction-type="recognition" id="oneOf5">
                <emma:interpretation id="interp25" emma:lang="es-ES" emma:confidence="0">
                  <emma:literal>constante</emma:literal>
                </emma:interpretation>
                <emma:interpretation id="interp26" emma:lang="es-ES" emma:confidence="0">
                  <emma:literal>Constante</emma:literal>
                </emma:interpretation>
                <emma:interpretation id="interp27" emma:lang="es-ES" emma:confidence="0">
                  <emma:literal>constate</emma:literal>
                </emma:interpretation>
                <emma:interpretation id="interp28" emma:lang="es-ES" emma:confidence="0">
                  <emma:literal>Constate</emma:literal>
                </emma:interpretation>
                <emma:interpretation id="interp29" emma:lang="es-ES" emma:confidence="0">
                  <emma:literal>constarte</emma:literal>
                </emma:interpretation>
              </emma:one-of>
            </emma:emma>
          </inkml:annotationXML>
          <inkml:trace contextRef="#ctx0" brushRef="#br0" timeOffset="49615.3616">2582 2719 103,'0'0'409,"0"0"-191,0 0-49,0 0-26,0 0-70,0 0 22,0 0 50,-47 108-9,38-49-5,4 6-14,5 2-40,0-3-18,0-9-31,8-12-9,8-17-2,2-12-9,3-14 8,6 0 16,-1-20-32,2-8-50,-2-3-6,-5-1 11,-9 2 14,-1 7 16,-6 7 14,-3 6 0,0 5-6,-2 5 6,0 0-19,3 12-29,-2 11 28,8 8 15,2 4 6,6-4 1,2-7 16,0-5 8,2-9 14,1-10-5,-1 0 4,0-4-9,-1-15-13,-3-6-7,-5-2-9,-6 1 0,-3-4-12,-3 2-4,-3 2-2,-15 2 2,-8 5 3,-4 3 6,-1 5-3,-2 7 1,4 4-7,1 0-32,7 0-1,5 2-3,9 4-22,6 0-32,1-3-39,0-1-3,15 2 71,6-4 57,9 2 20,6-2 9,5 0 5,3 2-13,3 6 2,-2 5-3,-7 6-1,-6 3-9,-6 1 9,-9 0-8,-9 0 9,-4-2 39,-4-4 15,0-2-8,0-4-10,0-4-17,-4-6-3,3-1 6,1 0 26,0-17-8,0-8 21,4-2-7,13-3-16,4 4-11,3 2 5,1 7 9,0 5 4,-4 8 1,0 4 3,-1 0-24,-3 10-15,-2 9-8,-2 4-1,-2-1 0,-7 4-1,-2-5-14,-2 0-39,0-1-46,0-4-66,0 0-55,3-11-52,1-4-121,1-1-106</inkml:trace>
          <inkml:trace contextRef="#ctx0" brushRef="#br0" timeOffset="50015.7911">3620 2830 509,'0'0'244,"0"0"58,0 0-78,0 0-63,0 0-77,-128-25-43,109 49-19,6 6-8,9 3-14,4 3 2,0-1 12,17-2-8,4-4-6,3-3-22,-6 1-9,-4-4-1,-9 0 16,-5-4 6,0-1 10,-1-3 5,-17-2 23,-3-4-2,0-5-7,1-2-2,3-2-17,7 0-17,6-2-47,4-7-122,0-3-80,17-11-58,7 4-171,-2 2 240</inkml:trace>
          <inkml:trace contextRef="#ctx0" brushRef="#br0" timeOffset="50709.2076">3551 2770 697,'0'0'394,"0"0"176,0 0-257,0 0-94,0 0-83,0 0-77,0 0-38,79-7-21,-47 13-18,5 11-152,22 18-149,-10-3-350,-3-5-71</inkml:trace>
          <inkml:trace contextRef="#ctx0" brushRef="#br0" timeOffset="50495.7277">3807 2431 88,'0'0'323,"0"0"-135,0 0-54,0 0 65,4 150-2,11-39 39,-1 27-8,-2-7-60,-5-25-70,-6-38-48,-1-26-28,0-4-14,3-5-8,1-6-60,5-27-153,-1 0-194,-2-17-339</inkml:trace>
          <inkml:trace contextRef="#ctx0" brushRef="#br0" timeOffset="51393.2725">4152 3063 117,'0'0'585,"0"0"-322,0 0 14,0 0-55,0 0-50,-4-100-39,-4 88 1,-4 7-8,-2 2-33,-8 3-24,-1 0-34,-3 10-8,-4 11-6,5 6-5,0 8-3,5 1-5,7 1-7,5-5 4,8-5-5,0-6-6,0-10-26,17-7-8,4-4-3,6 0 6,-1-6-22,4-15-30,1-2-8,-5 0 25,2-1 40,-4 0 24,-4 4 8,-3 2 8,-5 6 9,-2 7 18,-3 5 8,2 0-24,2 4-12,-1 15-4,2 3 9,-3 4 1,-2-1 7,-2-4-3,-2-5-9,1-4-7,-2-1-1,1-8-30,-2-1-35,5-2 9,-1 0-1,6-8 35,-1-11 5,3-2-6,2 0 11,-2 0 12,2 4 5,-2 3 20,0 6 31,-3 4 15,4 4 7,-2 0-4,1 4-12,1 12-34,1 1-3,-2-1-6,0-3-4,-2-1-5,-1-7-10,-2 1-48,3-4-124,2-2-186,7 0-200,-6-8-77,0-5 247</inkml:trace>
          <inkml:trace contextRef="#ctx0" brushRef="#br0" timeOffset="52109.2847">4290 2838 316,'0'0'739,"0"0"-368,0 0 110,0 0-301,0 0-12,137-23-45,-71 16-59,0 0-64,-2 6-36,17 1-233,-19 0-499,-5 0-511</inkml:trace>
          <inkml:trace contextRef="#ctx0" brushRef="#br0" timeOffset="51881.0797">4638 2484 160,'0'0'364,"0"0"-90,0 0-11,0 0-128,0 0-34,0 0 99,10 159 10,2-79-38,-5 9-53,-2-3-40,-2-8-41,-3-6-16,1-11-11,6-16-11,1-8 2,6-16 5,6-11-7,4-10-19,7 0-9,5-18-10,2-9-58,-1-5-28,-8-3-41,-2 1 7,-13-2 75,-6-1 52,-5 2 31,-3 4 62,0 7 43,-15 5 0,-2 9-12,0 9-47,-3 1-22,2 7 6,1 18 9,2 7 5,4 10 14,9 5 0,2 3-18,0-2-12,17-6-12,7-8-7,7-9 3,4-12 4,0-8-16,2-5-14,2 0-32,-4-18-115,4-9-105,-9 4-293,-9 0-133</inkml:trace>
        </inkml:traceGroup>
        <inkml:traceGroup>
          <inkml:annotationXML>
            <emma:emma xmlns:emma="http://www.w3.org/2003/04/emma" version="1.0">
              <emma:interpretation id="{B8B8B76F-1E75-4387-BA7A-FA2E597D4613}" emma:medium="tactile" emma:mode="ink">
                <msink:context xmlns:msink="http://schemas.microsoft.com/ink/2010/main" type="inkWord" rotatedBoundingBox="10852,8146 11523,8129 11540,8806 10869,8823"/>
              </emma:interpretation>
              <emma:one-of disjunction-type="recognition" id="oneOf6">
                <emma:interpretation id="interp30" emma:lang="es-ES" emma:confidence="0">
                  <emma:literal>de</emma:literal>
                </emma:interpretation>
                <emma:interpretation id="interp31" emma:lang="es-ES" emma:confidence="0">
                  <emma:literal>dé</emma:literal>
                </emma:interpretation>
                <emma:interpretation id="interp32" emma:lang="es-ES" emma:confidence="0">
                  <emma:literal>a</emma:literal>
                </emma:interpretation>
                <emma:interpretation id="interp33" emma:lang="es-ES" emma:confidence="0">
                  <emma:literal>dl</emma:literal>
                </emma:interpretation>
                <emma:interpretation id="interp34" emma:lang="es-ES" emma:confidence="0">
                  <emma:literal>di</emma:literal>
                </emma:interpretation>
              </emma:one-of>
            </emma:emma>
          </inkml:annotationXML>
          <inkml:trace contextRef="#ctx0" brushRef="#br0" timeOffset="53076.5892">5867 2541 273,'0'0'261,"0"0"-50,0 132-6,0-70-46,7 1 12,-2-3-37,2-9-22,-3-9-40,-4-13-42,0-10-15,0-9-15,0-6-12,0-4-39,0 0-6,-4 0 15,-8 0 29,-4-10 13,1 3 0,-2 0 1,3 7 19,-2 0-6,1 3-6,1 16 4,3 7 7,6 5 1,5 4 11,0-1 12,12-4 5,13-6 6,9-7 18,4-11-6,6-6-12,6 0-23,-1-19-31,0-6-10,-7-6-49,-3 1-48,-12-1-47,-9 1 14,-12 7 28,-6 1 45,0 7 28,-11 7 22,-10 8 4,-5 0 13,1 6 26,0 17 25,8 4 7,6 4-1,11 1 4,0-1-12,25-3-14,11-5-7,9-5-28,9-9-79,29-9-160,-13-13-158,-7-10-420</inkml:trace>
        </inkml:traceGroup>
        <inkml:traceGroup>
          <inkml:annotationXML>
            <emma:emma xmlns:emma="http://www.w3.org/2003/04/emma" version="1.0">
              <emma:interpretation id="{BE6AD614-9C7A-4B40-9B4C-4750724033C6}" emma:medium="tactile" emma:mode="ink">
                <msink:context xmlns:msink="http://schemas.microsoft.com/ink/2010/main" type="inkWord" rotatedBoundingBox="11840,8142 12611,8123 12628,8800 11857,8820"/>
              </emma:interpretation>
              <emma:one-of disjunction-type="recognition" id="oneOf7">
                <emma:interpretation id="interp35" emma:lang="es-ES" emma:confidence="0">
                  <emma:literal>los</emma:literal>
                </emma:interpretation>
                <emma:interpretation id="interp36" emma:lang="es-ES" emma:confidence="0">
                  <emma:literal>lob</emma:literal>
                </emma:interpretation>
                <emma:interpretation id="interp37" emma:lang="es-ES" emma:confidence="0">
                  <emma:literal>Los</emma:literal>
                </emma:interpretation>
                <emma:interpretation id="interp38" emma:lang="es-ES" emma:confidence="0">
                  <emma:literal>log</emma:literal>
                </emma:interpretation>
                <emma:interpretation id="interp39" emma:lang="es-ES" emma:confidence="0">
                  <emma:literal>lol</emma:literal>
                </emma:interpretation>
              </emma:one-of>
            </emma:emma>
          </inkml:annotationXML>
          <inkml:trace contextRef="#ctx0" brushRef="#br0" timeOffset="53598.3375">6724 2541 104,'0'0'293,"0"0"-55,0 0 42,13 123 41,3-52-23,0 7-70,0 7-64,-2-5-62,1-7-46,-2-10-29,0-15-21,-2-17-6,4-14-26,-1-13-48,6-4 12,2-14-10,7-13-21,-1-3-2,-3-4 7,-4 4-8,-4 7 51,-6 7 32,-7 9 13,0 7 9,-1 0-9,-1 9 0,5 13 18,3 0 8,2-5 7,5-4 21,1-9 7,1-4-11,-3 0-14,4-8-36,-5-9-10,-2-5-51,-9 2-21,-4 0 18,0 2 35,-3-1 13,-13 1 5,-5 3 10,-3 5 0,-2 8-6,-2 2-35,2 2-76,-1 27-47,9-2-66,7-4-130</inkml:trace>
          <inkml:trace contextRef="#ctx0" brushRef="#br0" timeOffset="53926.4449">7501 2746 706,'0'0'19,"0"0"59,0 0 111,0 0-50,0 0-52,0 0 7,0 0-13,-53 115-7,54-61 5,7-3 4,1-1 0,-6-7-22,-3-11-33,0-7-9,0-11-6,-7-7 2,-6-5 8,0-2 3,-2 0 4,2-8-29,3-5-1,6 2-78,4-9-167,10 5-136,11-1-383</inkml:trace>
        </inkml:traceGroup>
        <inkml:traceGroup>
          <inkml:annotationXML>
            <emma:emma xmlns:emma="http://www.w3.org/2003/04/emma" version="1.0">
              <emma:interpretation id="{1FA514E2-E595-4B32-A8C8-66BE5427E71D}" emma:medium="tactile" emma:mode="ink">
                <msink:context xmlns:msink="http://schemas.microsoft.com/ink/2010/main" type="inkWord" rotatedBoundingBox="12955,8383 14506,8344 14535,9494 12984,9533"/>
              </emma:interpretation>
              <emma:one-of disjunction-type="recognition" id="oneOf8">
                <emma:interpretation id="interp40" emma:lang="es-ES" emma:confidence="0">
                  <emma:literal>gas</emma:literal>
                </emma:interpretation>
                <emma:interpretation id="interp41" emma:lang="es-ES" emma:confidence="0">
                  <emma:literal>goas</emma:literal>
                </emma:interpretation>
                <emma:interpretation id="interp42" emma:lang="es-ES" emma:confidence="0">
                  <emma:literal>geos</emma:literal>
                </emma:interpretation>
                <emma:interpretation id="interp43" emma:lang="es-ES" emma:confidence="0">
                  <emma:literal>ges</emma:literal>
                </emma:interpretation>
                <emma:interpretation id="interp44" emma:lang="es-ES" emma:confidence="0">
                  <emma:literal>gres</emma:literal>
                </emma:interpretation>
              </emma:one-of>
            </emma:emma>
          </inkml:annotationXML>
          <inkml:trace contextRef="#ctx0" brushRef="#br0" timeOffset="55039.9006">8197 2951 365,'0'0'271,"0"0"-47,0 0-58,0 0-25,0 0 12,0 0 13,0 0-8,-40-103-28,24 95-22,-2 6-30,-5 2-15,-3 2-28,-2 17-12,0 8-9,5 2-13,5 2 0,8-3 9,7-1-8,3-3-1,0-9-1,4-8 6,16-7-4,5 0-2,9-11-7,3-14-36,2-4-14,-5 0-7,-5 0 31,-5 7 23,-6 4 9,-7 9 0,2 9-9,0 0 3,6 31 7,15 36 16,15 32 35,2 29 22,-6 13-33,-21-8-23,-24-28-11,0-27 2,-17-21 15,-13-12-1,-10 2 0,-12-3-13,-10-1-7,-4-20 8,0-15 3,4-8 49,3-20 24,7-24 8,6-17-29,8-28-31,13 1-13,11-3-9,14-3 7,8 25-19,24-6-3,8 13-31,3 12-33,5 8-65,1 12-54,0 8-53,-3 8-163,18 4 15,-12 3-25,-7-2-179</inkml:trace>
          <inkml:trace contextRef="#ctx0" brushRef="#br0" timeOffset="55887.9036">8508 2951 129,'0'0'109,"0"0"18,0 0-4,0 0-1,21-107 0,-21 90-1,0 3 15,0 2-13,-6 5-19,-9-1-14,-2 4-12,-4 4-10,-3 0-20,-1 0-7,-3 18 2,2 7 3,1 6 0,4 3-2,3 0-19,8-1-18,6-4 0,4-8-5,0-6-2,14-9 0,12-6 0,5 0 0,9-8-14,2-15-13,0-4-5,1 0-1,-5-1 24,-1 5 9,-8 2-1,-1 8 1,-5 3 2,-1 7 11,-1 3 4,-2 3-4,0 16-12,-3 4-1,-7 4-1,-2 2-5,-7-2-1,0-3 6,-8 1-5,-13-5-3,-6 1-5,5-8-4,-2-6-5,4-3 11,8-4 12,6 0 13,3 0 7,3-9 12,0-1 3,9 1-7,8-3-28,5 2-7,3 3-1,5-3 0,2 1-1,5-5-7,2-1-5,4-2 10,2-5-11,-5 0-13,-4-3-17,-8 0 17,-8 3 11,-12 2 16,-8 0 8,0 3 16,-4 2 24,-13 1 1,-2 6-12,-2 6-16,-1 2-13,3 0-8,3 10-1,4 9-3,3 4-2,8 4-36,1 0-27,4-3-17,21-4 13,13-3 59,14-7 22,4-1 13,6 3 2,0-4-14,-6 1 12,-11 7-6,-11-1 7,-17 2 11,-13 0 43,-4 3 16,-6-3 20,-20-1-16,-5-3-23,-2-2-16,1-3-25,3-4-24,8-2-47,16-2-189,5-10-174,2-7-272</inkml:trace>
        </inkml:traceGroup>
        <inkml:traceGroup>
          <inkml:annotationXML>
            <emma:emma xmlns:emma="http://www.w3.org/2003/04/emma" version="1.0">
              <emma:interpretation id="{386E73BA-14F1-424A-AE72-2F0512DD2CEE}" emma:medium="tactile" emma:mode="ink">
                <msink:context xmlns:msink="http://schemas.microsoft.com/ink/2010/main" type="inkWord" rotatedBoundingBox="14975,7942 16896,7894 16917,8735 14996,8783"/>
              </emma:interpretation>
              <emma:one-of disjunction-type="recognition" id="oneOf9">
                <emma:interpretation id="interp45" emma:lang="es-ES" emma:confidence="0">
                  <emma:literal>ideds.</emma:literal>
                </emma:interpretation>
                <emma:interpretation id="interp46" emma:lang="es-ES" emma:confidence="0">
                  <emma:literal>ideas.</emma:literal>
                </emma:interpretation>
                <emma:interpretation id="interp47" emma:lang="es-ES" emma:confidence="0">
                  <emma:literal>idees.</emma:literal>
                </emma:interpretation>
                <emma:interpretation id="interp48" emma:lang="es-ES" emma:confidence="0">
                  <emma:literal>ideds_</emma:literal>
                </emma:interpretation>
                <emma:interpretation id="interp49" emma:lang="es-ES" emma:confidence="0">
                  <emma:literal>ideos.</emma:literal>
                </emma:interpretation>
              </emma:one-of>
            </emma:emma>
          </inkml:annotationXML>
          <inkml:trace contextRef="#ctx0" brushRef="#br0" timeOffset="56654.3383">9867 2643 355,'0'0'608,"0"0"-282,0 0 62,0 0-154,0 0-109,0 0-125,0 0 0,4-13-177,28 8-208,-2-2-153,2-3-220</inkml:trace>
          <inkml:trace contextRef="#ctx0" brushRef="#br0" timeOffset="56472.8224">9952 2716 91,'0'0'336,"0"0"-69,0 0 86,0 0 139,38 124-217,-22-70-52,-2-2-57,-2-6-49,-3-10-52,-1-11-41,-3-10-24,-1-10-46,1-5-185,-3-9-340,1-8-247</inkml:trace>
          <inkml:trace contextRef="#ctx0" brushRef="#br0" timeOffset="57247.5288">10266 2440 517,'0'0'221,"0"0"110,0 0-8,26 149-24,-10-92-96,-1 3-75,-1-8-34,-1-10-49,-1-12-31,-3-8-14,-2-11-18,-3-7-53,-1-4-8,-3 0-3,0 0 19,0-9-33,0-4 2,-3 2 30,-10 0 19,-3 3 13,-4 6 28,-5 2 4,-1 0 35,-2 12 17,3 8 14,4 7-1,6 7-11,6 2-3,6 0-10,3 1-2,5-7-9,21-5-3,9-9-2,10-11-10,7-5-15,6-1-64,-3-21-31,2-5-73,-4-1-53,-3-3 13,-13 0 49,-7-3 58,-10 0 61,-12 3 40,-8 0 24,0 4 26,-6 8 33,-10 3 31,-8 11-20,-4 5-7,0 0-3,1 16-9,-4 12 22,9 8-20,0 5-9,8-1-22,9-2 0,5-3-20,1-7-13,26-7-13,8-10-64,10-6-43,8-5-74,5 0-64,2-8-30,19-19-16,-13 5-213,-13-1 242</inkml:trace>
          <inkml:trace contextRef="#ctx0" brushRef="#br0" timeOffset="57974.6487">11062 2861 133,'0'0'118,"0"0"15,0 0 17,-17-102 30,0 82-14,-3 6 15,1 7-39,-2 7-47,0 0-34,-1 11 3,-1 10 9,2 10-1,4 3-2,4 4-23,6 3-18,7-7-13,0-3-8,4-8-8,20-9-27,6-13 6,9-1-33,3-9-29,4-16-81,2-6-11,-6-5-13,-5-2 10,-8-5 18,-5-3 62,-7-4 62,-7-1 36,-6-7 56,-4-1 41,0-3 57,0 3 33,-10 9-17,2 12 3,-1 13-24,5 15-18,0 10-52,0 0-64,-5 27-7,-2 15 26,0 18 39,2 8 2,5 11-24,0 3-14,4-5-21,0-7-15,0-15 5,11-11-4,6-16 8,7-8-9,1-13-1,5-7-1,3 0-11,4-15-14,-1-8-6,-6-3 0,-5-5 7,-9-4-12,-9 3-16,-7-2 24,0 4 4,-7 4 12,-13 4 10,-1 8-9,0 11-65,4 3-76,6 6-73,6 15 13,5 4 38,12 3 33,21 6 24,12 0 86,9 1 32,-1-1 2,-8-2 34,-10-3 56,-12-2 51,-15 0 51,-8-4 65,0 0 26,-24 0-46,-5-2-72,-8-4-77,3-4-51,6-3-39,13-6-155,22-4-179,22-6-194,12-9-198</inkml:trace>
          <inkml:trace contextRef="#ctx0" brushRef="#br0" timeOffset="58099.6744">11800 3064 218,'0'0'578,"0"0"-189,0 0 122,0 0-257,0 0-79,0 0-133,0 0-42,-8-16-293,6 16-697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0:20.09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5E4F0AE-D296-434A-86B4-76F4E6A8048B}" emma:medium="tactile" emma:mode="ink">
          <msink:context xmlns:msink="http://schemas.microsoft.com/ink/2010/main" type="writingRegion" rotatedBoundingBox="7688,1455 9548,616 10108,1856 8247,2695"/>
        </emma:interpretation>
      </emma:emma>
    </inkml:annotationXML>
    <inkml:traceGroup>
      <inkml:annotationXML>
        <emma:emma xmlns:emma="http://www.w3.org/2003/04/emma" version="1.0">
          <emma:interpretation id="{0387D0E5-9E7A-49BE-BEEB-999C7A680C25}" emma:medium="tactile" emma:mode="ink">
            <msink:context xmlns:msink="http://schemas.microsoft.com/ink/2010/main" type="paragraph" rotatedBoundingBox="7688,1455 9548,616 10108,1856 8247,26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73197C-F64E-4884-B71F-CB6E3A73F527}" emma:medium="tactile" emma:mode="ink">
              <msink:context xmlns:msink="http://schemas.microsoft.com/ink/2010/main" type="line" rotatedBoundingBox="7688,1455 9548,616 10108,1856 8247,2695"/>
            </emma:interpretation>
          </emma:emma>
        </inkml:annotationXML>
        <inkml:traceGroup>
          <inkml:annotationXML>
            <emma:emma xmlns:emma="http://www.w3.org/2003/04/emma" version="1.0">
              <emma:interpretation id="{80345BBA-1A19-419B-93B5-FF9ED8D0CAC0}" emma:medium="tactile" emma:mode="ink">
                <msink:context xmlns:msink="http://schemas.microsoft.com/ink/2010/main" type="inkWord" rotatedBoundingBox="7688,1455 9548,616 10108,1856 8247,2695"/>
              </emma:interpretation>
              <emma:one-of disjunction-type="recognition" id="oneOf0">
                <emma:interpretation id="interp0" emma:lang="es-ES" emma:confidence="0">
                  <emma:literal>Tainas</emma:literal>
                </emma:interpretation>
                <emma:interpretation id="interp1" emma:lang="es-ES" emma:confidence="0">
                  <emma:literal>Tainadas</emma:literal>
                </emma:interpretation>
                <emma:interpretation id="interp2" emma:lang="es-ES" emma:confidence="0">
                  <emma:literal>Baixas</emma:literal>
                </emma:interpretation>
                <emma:interpretation id="interp3" emma:lang="es-ES" emma:confidence="0">
                  <emma:literal>raiceas</emma:literal>
                </emma:interpretation>
                <emma:interpretation id="interp4" emma:lang="es-ES" emma:confidence="0">
                  <emma:literal>poicaos</emma:literal>
                </emma:interpretation>
              </emma:one-of>
            </emma:emma>
          </inkml:annotationXML>
          <inkml:trace contextRef="#ctx0" brushRef="#br0">3687-3821 159,'0'0'144,"0"0"-5,0 0-8,0 0-26,0 0-56,0 0-18,0 0 42,-53-3 44,17 26 9,-7 7-3,-3 4 35,-3 3-20,-4 1-19,-4 0-17,1 0-26,-1 2-3,-5 1-20,4-3-19,5 0-15,8-7-13,11-4-5,11-10 1,10-3-1,6-8 0,5-3 0,2-3 0,0 0 9,0 0 6,0 0 3,0 0 0,0 0-3,15 0-1,4 0 3,9-5-8,3-3-3,6 0-6,2 0-1,3 3 2,11-3-2,13 1 0,33-4 0,28 0 0,28-4-8,-12 2-21,-31 1-6,-34 2 6,-28 5 1,6-3 9,2-1 17,-3 0 2,-12 4-1,-13 1 1,-6 0 0,-10 4-1,-3 0-5,-3 0-2,-2 0 2,-2 0 4,-4 0-5,0 0 0,0 0-14,0 0-32,0 0-81,0 0-138,-25 0-60,1 7-36,2-4-303</inkml:trace>
          <inkml:trace contextRef="#ctx0" brushRef="#br0" timeOffset="-903.3971">3669-3895 48,'0'0'245,"0"0"-8,0 0-74,0 0-67,0 0-51,0 0-26,0 0-13,0-53 5,0 42 28,0 1 36,0-2 2,0 1-3,0-1 20,0 3 3,-3-1-6,-4-3-11,-2-3-4,-4-3-21,-4-5 14,2-2-14,-2-2-1,1-3 12,4-1-9,2-5-13,3-1-19,3-6-13,4-5-11,0-5-1,7 3-2,11 2-14,11 4-21,11 9-2,2 7-5,7 8 4,0 4 16,0 7 22,-2 7-7,2 3-1,4 1-3,0 22 1,-2 10 11,-3 7-12,-13 6 5,-7 6-5,-8 5 12,-11 3 1,-2 0 1,-7-1 9,0-2-4,0-3 1,-2-4 2,-8-6 4,-1-6-1,-2-5 7,3-6-2,-1-8-1,4-6 3,3-3-4,-1-5 0,4-2 4,1-2 1,-3-1-1,2 0-10,-2 2-6,2-2 6,-2 0-3,3 0 7,-2 0 2,2 0 2,0 0 0,0 0-9,0 0-2,0 0-4,0 0 6,0 0 2,0 0 6,0 0 1,0-6-7,5-8-9,3 0-1,2-3-8,4 0-15,0-5-8,3-3-10,2-4 8,5-3-6,2-5 4,2-3 7,5 2-1,5 0 4,7 3-10,6 6 6,2 7-9,0 10 9,-3 8 11,-8 4 7,-6 12-8,-4 18-2,-3 11 8,-7 8 7,-2 5 6,-8 1 1,-3 1 11,-2-2 33,-7-8-7,0-4-4,0-6-4,-11-3 13,-8-3 5,-7 1-3,-1 0 1,-4 1-2,0-1-12,-1-2 1,0-6-5,-1-2-10,7-8-2,2-1-4,4-6 0,7-4 0,4-2-12,2 0-52,-2 0-59,-2 0-87,-3 0-99,-6 0-58,3 0-135,5 0-108</inkml:trace>
          <inkml:trace contextRef="#ctx0" brushRef="#br0" timeOffset="775.7041">3070-3483 176,'0'0'160,"0"0"9,0 0-17,0 0-21,0 0-5,0 0-8,-9 101 1,16-94 5,3-7 2,1 0 31,3 0-10,2-9-66,-1-5-40,-2 4-9,-5 1-16,-3 4-6,-4 2-10,-1 3-7,0 0-52,0 8-20,0 10 44,0 1 25,0-4 3,0-2 7,10-5 15,7-8 23,8 0 16,3-4-15,1-13-39,-3-2-26,-7 0-29,-6 0 21,-12 2 3,-1 1-11,-5 6 17,-23 5 2,-6 5 0,-5 0 7,-3 11 16,5 9 4,8 0 14,9-3 6,7-3 4,12-5-11,1-5-17,1-2 0,20-2 0,24 0-77,-1 0-212,-6-7-287</inkml:trace>
          <inkml:trace contextRef="#ctx0" brushRef="#br0" timeOffset="2478.9858">3360-3579 473,'0'0'336,"0"0"76,0 0-10,0 0-127,0 0-104,0 0-31,0 0-32,-90-110-28,71 92-27,1 1-26,-1 0-19,7 3-8,-1 5-1,7 2-54,2 4-68,1 3-78,2 0-108,1 7-171,0 21 144,0-1-57,6-4-112</inkml:trace>
          <inkml:trace contextRef="#ctx0" brushRef="#br0" timeOffset="3034.5338">3445-3382 357,'0'0'234,"0"0"-58,0 0-1,0 0-9,0 0-14,0 0-5,0 0-37,73 118 1,-69-92-33,-3-6-35,-1-2-26,0-3-7,3-1-10,-3-3-68,0-2-156,0-5-104,0-2-166,0-2-166</inkml:trace>
          <inkml:trace contextRef="#ctx0" brushRef="#br0" timeOffset="1894.313">3435-3564 260,'0'0'223,"0"0"-67,0 0 9,0 0 49,0 0-7,92 99 33,-48-63-38,2 2-85,1-3-57,-4-4-32,-5-6-28,-9-4-4,-6-2-80,-9-4-120,-6-1-117,-3-7-186,-5-2-216</inkml:trace>
          <inkml:trace contextRef="#ctx0" brushRef="#br0" timeOffset="1268.0097">3950-3802 36,'0'0'384,"0"0"-74,0 0-6,0 0 18,0 0-22,0 0-90,0 0-62,8-4-47,-8 2-40,2 2-29,-2 0-32,3 0-40,1 0-168,13 11-363,-2 7 44,2-3-163</inkml:trace>
          <inkml:trace contextRef="#ctx0" brushRef="#br0" timeOffset="1501.9032">4256-3767 371,'0'0'577,"0"0"-80,0 0-178,0 0-70,0 0-110,0 0-78,0 0-36,-14-7-12,7 15-13,0 3-35,1 3-183,-2 7-288,0-1-72,1-5-179</inkml:trace>
          <inkml:trace contextRef="#ctx0" brushRef="#br0" timeOffset="3522.8348">3408-3486 72,'0'0'303,"0"0"-66,0 0-64,0 0 0,0 0 4,0 0-51,0 0 14,-87-44 4,53 32-16,-8 3-18,-3-1-25,-3 1-37,2 3-23,4 4-18,3 1-6,4 1-1,4 0-6,5 0-49,10 0-57,4 0-49,8 1-43,4 5-28,4 2-25,16-3-95,5-1 77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1:49.66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5027E2E-8A51-484C-87B5-0D70DB4F733B}" emma:medium="tactile" emma:mode="ink">
          <msink:context xmlns:msink="http://schemas.microsoft.com/ink/2010/main" type="writingRegion" rotatedBoundingBox="1140,723 15432,197 15655,6267 1363,6792"/>
        </emma:interpretation>
      </emma:emma>
    </inkml:annotationXML>
    <inkml:traceGroup>
      <inkml:annotationXML>
        <emma:emma xmlns:emma="http://www.w3.org/2003/04/emma" version="1.0">
          <emma:interpretation id="{FF6071EA-4375-499B-B572-AE8569552209}" emma:medium="tactile" emma:mode="ink">
            <msink:context xmlns:msink="http://schemas.microsoft.com/ink/2010/main" type="paragraph" rotatedBoundingBox="1186,348 15534,779 15475,2751 1127,23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892C54C-9775-45EE-AE10-0605FA7A1DB7}" emma:medium="tactile" emma:mode="ink">
              <msink:context xmlns:msink="http://schemas.microsoft.com/ink/2010/main" type="inkBullet" rotatedBoundingBox="1162,1135 1223,1137 1220,1249 1159,1247"/>
            </emma:interpretation>
            <emma:one-of disjunction-type="recognition" id="oneOf0">
              <emma:interpretation id="interp0" emma:lang="es-ES" emma:confidence="0">
                <emma:literal>•</emma:literal>
              </emma:interpretation>
            </emma:one-of>
          </emma:emma>
        </inkml:annotationXML>
        <inkml:trace contextRef="#ctx0" brushRef="#br0">8 0 508,'0'0'217,"0"0"-74,0 0 29,0 0-52,0 0-14,0 0-37,-9 98-28,9-90-12,0-4-9,1-2-4,2-2 6,1 0 5,-3 0 17,2-2 7,-1-8-18,0 3-17,0 0 3,-2 4 0,0 3-19,0 0-10,3 0-23,1 0-8,0 0 7,5 2 27,-2-1 7,-2-1 23,2 0 35,-3 0 12,-4-3-12,0-7-2,0 3-15,0 1-41,-11 4 0,-1 2-16,-1 0-26,9 8-162,1 5-162,3-2-466</inkml:trace>
      </inkml:traceGroup>
      <inkml:traceGroup>
        <inkml:annotationXML>
          <emma:emma xmlns:emma="http://www.w3.org/2003/04/emma" version="1.0">
            <emma:interpretation id="{DE276059-6A4E-4927-8423-81497BCA5008}" emma:medium="tactile" emma:mode="ink">
              <msink:context xmlns:msink="http://schemas.microsoft.com/ink/2010/main" type="line" rotatedBoundingBox="1912,369 15534,779 15475,2751 1853,2342"/>
            </emma:interpretation>
          </emma:emma>
        </inkml:annotationXML>
        <inkml:traceGroup>
          <inkml:annotationXML>
            <emma:emma xmlns:emma="http://www.w3.org/2003/04/emma" version="1.0">
              <emma:interpretation id="{0831DF7E-662B-4441-8A2C-A4096CE635DA}" emma:medium="tactile" emma:mode="ink">
                <msink:context xmlns:msink="http://schemas.microsoft.com/ink/2010/main" type="inkWord" rotatedBoundingBox="1903,689 5007,782 4957,2435 1853,2342"/>
              </emma:interpretation>
              <emma:one-of disjunction-type="recognition" id="oneOf1">
                <emma:interpretation id="interp1" emma:lang="es-ES" emma:confidence="0">
                  <emma:literal>Despejar</emma:literal>
                </emma:interpretation>
                <emma:interpretation id="interp2" emma:lang="es-ES" emma:confidence="0">
                  <emma:literal>Despeja</emma:literal>
                </emma:interpretation>
                <emma:interpretation id="interp3" emma:lang="es-ES" emma:confidence="0">
                  <emma:literal>Despejas</emma:literal>
                </emma:interpretation>
                <emma:interpretation id="interp4" emma:lang="es-ES" emma:confidence="0">
                  <emma:literal>Despejes</emma:literal>
                </emma:interpretation>
                <emma:interpretation id="interp5" emma:lang="es-ES" emma:confidence="0">
                  <emma:literal>Despejan</emma:literal>
                </emma:interpretation>
              </emma:one-of>
            </emma:emma>
          </inkml:annotationXML>
          <inkml:trace contextRef="#ctx0" brushRef="#br0" timeOffset="949.8118">737-279 396,'0'0'188,"0"0"-32,0 0-62,111-18-8,-38 18-3,11 10-15,6 21-8,-3 11-25,-12 11 1,-14 7-2,-13 0 18,-18-1 3,-18-6-7,-12-4 4,-2-6-8,-28-4-18,-8-7-3,-11-4 0,3-9-2,-8-7-7,5-8-1,1-4-13,10 0-16,9-3-52,8-14-44,10-5-55,11-12-53,7 1-93,15 5-290</inkml:trace>
          <inkml:trace contextRef="#ctx0" brushRef="#br0" timeOffset="609.2336">831-444 168,'0'0'173,"6"102"46,9-32-24,6 19-35,-1 4-17,-7-11-21,2 7-30,-6-10 5,-1-14-36,-4-13-30,2-14-18,-2-12-13,0-8-20,-1-10-101,3-8-109,-2-16-52,-1-7-240</inkml:trace>
          <inkml:trace contextRef="#ctx0" brushRef="#br0" timeOffset="1321.6732">1438 192 186,'0'0'201,"0"0"-8,0 0-18,0 0-55,0 0-22,132 27-23,-96-41-17,-2-7-10,-3-5-5,-6-3-18,-7 0-8,-9-2-7,-6 3-8,-3-1 16,-3 4 16,-15 8-1,-6 7 2,-4 9-16,-3 1-5,-2 13-8,4 18 1,2 7 8,9 10 11,7 3 15,7 3-9,4-2 5,2-5 4,19-8 3,9-7-16,11-9 1,5-9-29,6-14-41,20-6-154,-12-18-144,-11-6-267</inkml:trace>
          <inkml:trace contextRef="#ctx0" brushRef="#br0" timeOffset="1628.941">1952-75 142,'0'0'388,"0"0"-166,0 0-16,0 0-60,0 0-70,0 0-62,0 0-2,-65 81-11,65-35 0,0 6 13,20 2 8,5-2 1,0-3 12,-5-4 0,0-9-12,-12-9-14,-8-7-9,0-8 0,-4-6 9,-20-6 19,3 0 2,-4-4-13,2-12-17,6-5-54,13-15-93,4 5-98,0 3-132</inkml:trace>
          <inkml:trace contextRef="#ctx0" brushRef="#br0" timeOffset="2471.5954">2085 250 616,'0'0'234,"0"0"4,0 0-18,0 0-59,105-107-62,-54 99-32,5 6-10,-1 2-27,-6 13-18,-8 14-12,-15 3-6,-7 7-2,-15 1-5,-4 1 0,-16-2-10,-17-4-12,-8-3-4,-4-8 4,3-10 10,1-6 2,9-6-17,7 0-16,12 0-24,9 0 3,4-6 3,5 2-54,24 0-10,8 2 36,8 2-27,4 0-32,1 0 18,-1 0 120,-7 0 23,1 0 66,-3 0 41,-1-8 10,-4-8 1,-3-10-20,-3-4-14,-6-3-6,-9-2-19,-2-3-22,-11 2-16,-1 5-2,0 4 14,-13 6 4,-5 10-4,-6 8-20,-1 3-9,-3 5-4,3 21-1,4 7 1,2 6 4,11 6 30,8 1 12,0-3-7,4-4-3,23-8-4,4-5-8,9-11-24,5-11-21,5-4-88,-1-10-109,12-30-51,-14 2-124,-11-1 17</inkml:trace>
          <inkml:trace contextRef="#ctx0" brushRef="#br0" timeOffset="1869.2305">2209 146 412,'0'0'225,"15"163"49,13-29 21,6 10-11,-5-10-78,-8-29-90,-8-29-63,-6-21-31,-3-9-15,3 0-7,-2-4-72,-4-6-119,-1-14-55,0-22-80,-4-10 43,-5-13-286</inkml:trace>
          <inkml:trace contextRef="#ctx0" brushRef="#br0" timeOffset="2872.5064">2831-5 689,'0'0'271,"0"0"61,0 0-19,0 0-103,0 0-98,0 0-112,0 0-47,35-8-134,-10 24-70,24 13-79,-7 1-37,3-6-213</inkml:trace>
          <inkml:trace contextRef="#ctx0" brushRef="#br0" timeOffset="2680.9856">3019 139 155,'0'0'271,"0"0"-40,0 0-99,0 0-46,0 0-17,0 115 61,0-10 16,0 35-4,4 15-17,2-3-33,-2-20-36,-4-33-22,0-24-18,0-23-6,3-15-10,-3-5-26,0-5-80,1-10-51,-1-17-33,0-26 77,3-17-76,-3-7-207</inkml:trace>
          <inkml:trace contextRef="#ctx0" brushRef="#br0" timeOffset="3368.5275">3332 211 152,'0'0'281,"0"0"2,0 0-51,0 0-34,0 0-28,0 0-34,76-103-17,-76 80-28,-19 4-36,-6 5-16,-7 11-15,-5 3-18,1 7-6,-2 18 0,1 10-6,5 9-1,7 1 5,11 4-5,7-7-30,7-10-24,15-11 29,20-11 19,15-10 13,7 0-26,8-19-60,-2-2-36,-1 2 4,-6 3 34,-10 10 25,-4 6 7,-7 0-1,-8 15 24,-4 9 16,-9 4 1,-6 1 7,-4-2 5,-4-6 42,0-5 0,0-9 0,0-5 7,0-2 32,-1-2 77,-3-17 10,-1-12-40,5-7-34,0-6-45,0-6-12,6 2-15,9 2-13,2 4-1,-1 5-7,-2 9-1,-2 7-25,-3 10-19,-2 4-55,1 7-109,4 0-80,-3 0-76,3 4-201</inkml:trace>
        </inkml:traceGroup>
        <inkml:traceGroup>
          <inkml:annotationXML>
            <emma:emma xmlns:emma="http://www.w3.org/2003/04/emma" version="1.0">
              <emma:interpretation id="{5826AB0D-5381-460F-831F-30BE9EA00843}" emma:medium="tactile" emma:mode="ink">
                <msink:context xmlns:msink="http://schemas.microsoft.com/ink/2010/main" type="inkWord" rotatedBoundingBox="6177,842 7204,873 7180,1695 6152,1665"/>
              </emma:interpretation>
              <emma:one-of disjunction-type="recognition" id="oneOf2">
                <emma:interpretation id="interp6" emma:lang="es-ES" emma:confidence="0">
                  <emma:literal>de</emma:literal>
                </emma:interpretation>
                <emma:interpretation id="interp7" emma:lang="es-ES" emma:confidence="0">
                  <emma:literal>dé</emma:literal>
                </emma:interpretation>
                <emma:interpretation id="interp8" emma:lang="es-ES" emma:confidence="0">
                  <emma:literal>di</emma:literal>
                </emma:interpretation>
                <emma:interpretation id="interp9" emma:lang="es-ES" emma:confidence="0">
                  <emma:literal>dl</emma:literal>
                </emma:interpretation>
                <emma:interpretation id="interp10" emma:lang="es-ES" emma:confidence="0">
                  <emma:literal>du</emma:literal>
                </emma:interpretation>
              </emma:one-of>
            </emma:emma>
          </inkml:annotationXML>
          <inkml:trace contextRef="#ctx0" brushRef="#br0" timeOffset="5354.8996">5227-287 160,'0'0'316,"0"0"-150,0 0-133,0 0 18,26 133 33,-14-61 21,0 5-36,-3-1-21,0-8 0,-5-13-2,-1-15 0,4-12-22,-6-13-17,-1-8-7,0-7-2,0 0-44,-15 0-12,-10-10 2,-12-2 10,-1 0 25,-4 4 14,1 6 6,5 2-11,3 10 5,11 17-5,5 6 12,10 6 6,7 3 11,3-1 13,26-3 22,12-5-4,14-10 17,10-14 26,5-9-28,4-9-33,-2-24-30,-3-7-7,-10-8-77,-10-2-28,-13 0 10,-15 2 34,-12 6 27,-9 6 1,0 7 12,-17 12 28,-4 10 15,-5 7 3,3 5 3,2 21 27,5 5-15,6 8-7,10-1 6,0 1-6,17-5 10,21-4 28,15-4-22,16-11-35,55-15-7,-19 0-220,-2-15-277</inkml:trace>
        </inkml:traceGroup>
        <inkml:traceGroup>
          <inkml:annotationXML>
            <emma:emma xmlns:emma="http://www.w3.org/2003/04/emma" version="1.0">
              <emma:interpretation id="{4FAD0F0B-6EF6-4729-A862-472F6D7B4660}" emma:medium="tactile" emma:mode="ink">
                <msink:context xmlns:msink="http://schemas.microsoft.com/ink/2010/main" type="inkWord" rotatedBoundingBox="8297,-43 15656,999 15409,2738 8051,1696"/>
              </emma:interpretation>
              <emma:one-of disjunction-type="recognition" id="oneOf3">
                <emma:interpretation id="interp11" emma:lang="es-ES" emma:confidence="0">
                  <emma:literal>paraterminal</emma:literal>
                </emma:interpretation>
                <emma:interpretation id="interp12" emma:lang="es-ES" emma:confidence="0">
                  <emma:literal>puertearíamos</emma:literal>
                </emma:interpretation>
                <emma:interpretation id="interp13" emma:lang="es-ES" emma:confidence="0">
                  <emma:literal>XV= Turismo</emma:literal>
                </emma:interpretation>
                <emma:interpretation id="interp14" emma:lang="es-ES" emma:confidence="0">
                  <emma:literal>pV= Turismo</emma:literal>
                </emma:interpretation>
                <emma:interpretation id="interp15" emma:lang="es-ES" emma:confidence="0">
                  <emma:literal>spV= Turismo</emma:literal>
                </emma:interpretation>
              </emma:one-of>
            </emma:emma>
          </inkml:annotationXML>
          <inkml:trace contextRef="#ctx0" brushRef="#br0" timeOffset="6486.2319">6987-124 26,'0'0'586,"0"0"-415,0 0 22,0 0-64,143-38-34,-76 38-40,4 8 18,-1 14-28,-6 6-16,-13 3-10,-15 1-2,-12-4-9,-15 1-8,-9-4 0,-3 1 4,-27-3 2,-10 0 13,-7-5-9,-2-6-1,1-7 4,9-5-13,8 0-55,13 0-51,7-2-41,7-5 1,4-3-63,4 4-113,11 3-7</inkml:trace>
          <inkml:trace contextRef="#ctx0" brushRef="#br0" timeOffset="6171.6155">7157-128 348,'0'0'189,"0"0"-30,0 0-69,0 0-67,0 0 58,0 115 46,7-46 16,1 10-39,0 5-33,0-3-24,0-9-29,-2-12-12,1-16-6,-3-17-47,-4-19-112,0-8-100,0 0-40</inkml:trace>
          <inkml:trace contextRef="#ctx0" brushRef="#br0" timeOffset="7019.9963">7555-419 352,'0'0'173,"0"0"40,0 0-70,0 0-83,0 0-24,0 0 19,113 124 17,-66-51 45,-2 10-14,-5-1-23,-4-7-31,-8-12-21,-7-15-11,-4-17-5,-6-17-2,-2-9 12,-1-5 48,5-10 52,0-20-69,3-12-40,0-9-13,-4-8-35,-3-3-14,-5-4-20,-4 0-7,0 5 7,0 10 22,0 10 2,3 12-29,-2 10-33,2 10-36,3 9-61,-2 9-302,3 12 254</inkml:trace>
          <inkml:trace contextRef="#ctx0" brushRef="#br0" timeOffset="7260.5282">8330-139 453,'0'0'304,"0"0"7,0 0-74,0 0-35,0 0 0,135 13-51,-84-13-74,1 0-36,-9 0-24,-3 0-10,-11 0-7,-8 0-92,-5 0-123,-16 0-167,0 2-175,0 4-79</inkml:trace>
          <inkml:trace contextRef="#ctx0" brushRef="#br0" timeOffset="7436.5148">8388 120 441,'0'0'243,"0"0"-4,0 0-45,0 0 35,0 0-35,126 19-67,-75-19-79,-1 0-48,2-13-61,19-13-230,-17 3-255,-4 2-271</inkml:trace>
          <inkml:trace contextRef="#ctx0" brushRef="#br0" timeOffset="1321.6732">1438 192 186,'0'0'201,"0"0"-8,0 0-18,0 0-55,0 0-22,132 27-23,-96-41-17,-2-7-10,-3-5-5,-6-3-18,-7 0-8,-9-2-7,-6 3-8,-3-1 16,-3 4 16,-15 8-1,-6 7 2,-4 9-16,-3 1-5,-2 13-8,4 18 1,2 7 8,9 10 11,7 3 15,7 3-9,4-2 5,2-5 4,19-8 3,9-7-16,11-9 1,5-9-29,6-14-41,20-6-154,-12-18-144,-11-6-267</inkml:trace>
          <inkml:trace contextRef="#ctx0" brushRef="#br0" timeOffset="1628.941">1952-75 142,'0'0'388,"0"0"-166,0 0-16,0 0-60,0 0-70,0 0-62,0 0-2,-65 81-11,65-35 0,0 6 13,20 2 8,5-2 1,0-3 12,-5-4 0,0-9-12,-12-9-14,-8-7-9,0-8 0,-4-6 9,-20-6 19,3 0 2,-4-4-13,2-12-17,6-5-54,13-15-93,4 5-98,0 3-132</inkml:trace>
          <inkml:trace contextRef="#ctx0" brushRef="#br0" timeOffset="2471.5954">2085 250 616,'0'0'234,"0"0"4,0 0-18,0 0-59,105-107-62,-54 99-32,5 6-10,-1 2-27,-6 13-18,-8 14-12,-15 3-6,-7 7-2,-15 1-5,-4 1 0,-16-2-10,-17-4-12,-8-3-4,-4-8 4,3-10 10,1-6 2,9-6-17,7 0-16,12 0-24,9 0 3,4-6 3,5 2-54,24 0-10,8 2 36,8 2-27,4 0-32,1 0 18,-1 0 120,-7 0 23,1 0 66,-3 0 41,-1-8 10,-4-8 1,-3-10-20,-3-4-14,-6-3-6,-9-2-19,-2-3-22,-11 2-16,-1 5-2,0 4 14,-13 6 4,-5 10-4,-6 8-20,-1 3-9,-3 5-4,3 21-1,4 7 1,2 6 4,11 6 30,8 1 12,0-3-7,4-4-3,23-8-4,4-5-8,9-11-24,5-11-21,5-4-88,-1-10-109,12-30-51,-14 2-124,-11-1 17</inkml:trace>
          <inkml:trace contextRef="#ctx0" brushRef="#br0" timeOffset="1869.2305">2209 146 412,'0'0'225,"15"163"49,13-29 21,6 10-11,-5-10-78,-8-29-90,-8-29-63,-6-21-31,-3-9-15,3 0-7,-2-4-72,-4-6-119,-1-14-55,0-22-80,-4-10 43,-5-13-286</inkml:trace>
        </inkml:traceGroup>
        <inkml:traceGroup>
          <inkml:annotationXML>
            <emma:emma xmlns:emma="http://www.w3.org/2003/04/emma" version="1.0">
              <emma:interpretation id="{D75DFF8B-9C98-4192-9F60-6B3A69E0D173}" emma:medium="tactile" emma:mode="ink">
                <msink:context xmlns:msink="http://schemas.microsoft.com/ink/2010/main" type="inkWord" rotatedBoundingBox="10152,509 12075,795 11965,1536 10041,1250"/>
              </emma:interpretation>
              <emma:one-of disjunction-type="recognition" id="oneOf4">
                <emma:interpretation id="interp16" emma:lang="es-ES" emma:confidence="0">
                  <emma:literal>Tu</emma:literal>
                </emma:interpretation>
                <emma:interpretation id="interp17" emma:lang="es-ES" emma:confidence="0">
                  <emma:literal>Tur</emma:literal>
                </emma:interpretation>
                <emma:interpretation id="interp18" emma:lang="es-ES" emma:confidence="0">
                  <emma:literal>Rin</emma:literal>
                </emma:interpretation>
                <emma:interpretation id="interp19" emma:lang="es-ES" emma:confidence="0">
                  <emma:literal>2ITn</emma:literal>
                </emma:interpretation>
                <emma:interpretation id="interp20" emma:lang="es-ES" emma:confidence="0">
                  <emma:literal>Rain</emma:literal>
                </emma:interpretation>
              </emma:one-of>
            </emma:emma>
          </inkml:annotationXML>
          <inkml:trace contextRef="#ctx0" brushRef="#br0" timeOffset="8108.3781">8964-444 588,'0'0'237,"0"0"34,0 0-77,0 0-65,137-60-43,-72 55-44,6 5-3,2 0-15,-2 10-17,-10 14-7,-11 5-10,-17 4-3,-16 1 0,-14 0-3,-3 1-19,-24-3 3,-14-1-3,-10-6-4,1-6-33,2-5 21,10-8 49,12-4 2,11-2 2,9 0 12,3 1-14,3 5-7,18 6 0,7 7 7,7 4 16,4 2-2,-4-1-5,-2 2-9,-5-5 1,-5-5 1,-4 2-2,-7-6-50,0-7-95,-4-5-70,-1 0-55,-3-1-261</inkml:trace>
          <inkml:trace contextRef="#ctx0" brushRef="#br0" timeOffset="7688.3646">9093-406 347,'0'0'151,"0"0"56,11 119-27,3-50 31,2 4-20,-1 1-67,-2-3-45,-5-11-48,1-14-15,-4-16-16,2-9-36,-3-17-91,1-4-78,-3-18-33,0-4-317</inkml:trace>
          <inkml:trace contextRef="#ctx0" brushRef="#br0" timeOffset="8622.9594">9570-485 584,'0'0'270,"0"0"46,0 0-48,0 0-17,0 0-115,0 0-54,145 0-22,-85 6-23,6 0-14,0-1-8,-3 0-15,-5-4-31,-5 2-113,-8 0-164,-3 3-78,-11-2-17,-12-2-246</inkml:trace>
          <inkml:trace contextRef="#ctx0" brushRef="#br0" timeOffset="8366.2073">9858-452 130,'0'0'291,"0"0"-48,1 115-44,4-53 8,-2 2-3,-2 2-49,-1-8-32,0-11-28,3-7-45,-2-13-31,2-8-19,-2-7-14,2-7-133,-3-2-86,3-3-89,-2-3-59,2-8-238</inkml:trace>
          <inkml:trace contextRef="#ctx0" brushRef="#br0" timeOffset="9063.2902">10282-161 217,'0'0'279,"0"0"-45,0 0 9,14 121 9,-10-85-28,-1-1-3,-1-8-69,0-6-73,0-7-48,1-9-13,-2-5 8,6 0 15,1 0 9,9-17-50,7-8-39,6-5-67,6-5-3,1-1-16,-1 3 23,-2 6 58,-6 8 30,-7 8 14,-7 8 8,-3 3 11,-2 12-4,-4 19 17,-2 9 39,1 5 14,1-3-25,2-3 42,1-10-58,0-8-19,2-9 2,6-9 6,3-3-33,2 0-55,5-7-146,10-10-125,-6 0-201,-1 1-162</inkml:trace>
        </inkml:traceGroup>
        <inkml:traceGroup>
          <inkml:annotationXML>
            <emma:emma xmlns:emma="http://www.w3.org/2003/04/emma" version="1.0">
              <emma:interpretation id="{C66C3622-265E-442D-A211-70995D88DBA9}" emma:medium="tactile" emma:mode="ink">
                <msink:context xmlns:msink="http://schemas.microsoft.com/ink/2010/main" type="inkWord" rotatedBoundingBox="12518,874 15601,1240 15429,2685 12346,2319"/>
              </emma:interpretation>
              <emma:one-of disjunction-type="recognition" id="oneOf5">
                <emma:interpretation id="interp21" emma:lang="es-ES" emma:confidence="0">
                  <emma:literal>Timol</emma:literal>
                </emma:interpretation>
                <emma:interpretation id="interp22" emma:lang="es-ES" emma:confidence="0">
                  <emma:literal>timol</emma:literal>
                </emma:interpretation>
                <emma:interpretation id="interp23" emma:lang="es-ES" emma:confidence="0">
                  <emma:literal>Inmol</emma:literal>
                </emma:interpretation>
                <emma:interpretation id="interp24" emma:lang="es-ES" emma:confidence="0">
                  <emma:literal>Ismal</emma:literal>
                </emma:interpretation>
                <emma:interpretation id="interp25" emma:lang="es-ES" emma:confidence="0">
                  <emma:literal>Ismd</emma:literal>
                </emma:interpretation>
              </emma:one-of>
            </emma:emma>
          </inkml:annotationXML>
          <inkml:trace contextRef="#ctx0" brushRef="#br1" timeOffset="265880.8736">11841 1248 230,'0'0'495,"0"0"-183,0 0-8,0 0-6,0 0-65,-10 12-61,10-12-28,0 0-14,0-2-41,1-9-36,10-8-24,3-5-19,10-4-2,6-7-8,11-3-1,3-5-1,10 0-6,5-1 0,7-3 1,4 4-7,0 4 13,-4 4 0,-4 7-7,-6 5 8,-7 7-7,-7 6 0,-5 5-8,-3 1-9,-5 4 0,-2 0 9,-6 0 4,-4 0 11,-2 0 0,-5 0 0,-2 0 1,-3 0 6,-3 0 2,0 0 0,-2 0 2,0 0 3,0 0-2,0 0-3,0 0 0,0 0-3,0 0 3,0 0-4,0 0-5,0 0-27,0 0-28,0 0-63,0 0-84,0-2-174,-4-8-160,-6 1 37,-1 2-41</inkml:trace>
          <inkml:trace contextRef="#ctx0" brushRef="#br1" timeOffset="266237.6666">12652 657 215,'0'0'277,"0"0"-62,0 0-59,0 0-24,0 0-30,0 0-32,0 0-23,-1 0 8,11 0 8,5 0 30,6 8 4,3 3-17,3 0-25,-1 1-21,1-1-12,0 2-11,-6-1-11,-4 1 0,-5-2 0,-3 1-1,-5-2-6,-1-2 1,-3-3 5,0 1 1,0 2 10,0-3 11,-14 5 7,-5 0 13,-6 3 7,-6 1-12,-2 1-14,-1 0-11,4 0-11,4-1 0,9-3-58,11-2-153,6-5-152,0-1-176</inkml:trace>
          <inkml:trace contextRef="#ctx0" brushRef="#br1" timeOffset="269565.2989">11230 924 74,'0'0'173,"0"0"4,0 0-2,0 0-16,0 0-15,0 0 21,0 0-2,-9 4-9,9-9-9,0-13-23,0-3-44,6-6-26,19-5-27,15-8-15,14-9 1,21-7-1,10-6 4,11-8 14,2 0-1,1-1-5,-10 2-3,-6 5-5,-11 9-6,-8 5-7,-9 8 8,-6 8-3,-8 7-6,-4 7 9,-11 5-8,-3 7 4,-9 3-5,-6 3-7,-1 2-1,-5 0 2,-2 0 5,0 0-1,0 0 2,0 0 2,0 0 7,0 0-8,0 0 10,0 0-10,0 0 8,0 0 0,0 0-8,0 0 0,0 0-1,0 0-6,0 0-20,0 0-23,0 0-34,0 0-33,0 0-35,0 0-29,0-6-65,0 0-40,0 1-254</inkml:trace>
          <inkml:trace contextRef="#ctx0" brushRef="#br1" timeOffset="270075.6869">12173-61 409,'0'0'234,"0"0"-59,0 0-64,0 0-23,0 0-23,0 0-10,0 0 10,0 0 12,0 0 7,0 0-19,5 0-30,9 0-1,10 0 5,5 0-4,10 2-16,-1 2-8,3 2-5,0-2-4,-2 1-1,0-1 6,-5 2-7,-6 1-2,-7 0 2,-8-1-1,-5-4 0,-4 5-14,-4 0-4,0 5 19,0 1 8,-5 6 22,-11 4 24,-3 2-4,-4 4 14,-3-2 17,0-2-17,1-1-18,4-2-27,1-3-12,6-1-6,0-3-1,6-2-50,2-3-60,3-2-69,3-3-53,0 1-66,0-2-26,0 0-219</inkml:trace>
          <inkml:trace contextRef="#ctx0" brushRef="#br1" timeOffset="268163.2687">13224 610 153,'0'0'245,"0"0"-43,0 0-95,0 0-4,0 0 14,0 0 13,0 0 19,33 117 10,-28-81-17,-4 3-6,-1 1-28,0-4-24,0-3-22,0-6-31,0-10-15,0-7-7,0-5 1,0-5 9,0 0 13,0 0 13,0-7-36,0-10-9,3-6-38,4-6-28,-2-2 6,2 2 10,2 1 9,-1 1 8,2 3 5,3 4 8,1 2 5,-4 5 3,1 1 11,-3 5-8,1 2 3,-1 5-4,1 0-12,2 0-7,-1 15-6,1 7 12,1 5 13,-2 4 10,0 2 35,-4-3 8,1 1-15,-6-6-6,-1-4-5,0-6 2,0-6-4,0-2-6,0-6 8,0-1 5,0 0-1,0 0 22,0-5-15,0-11-19,0-3-6,4-1-3,8-4-2,0-1 0,2 2-4,5 2 5,-1 2-5,-1 2-1,-2 5 6,-2 5 0,-5 3-8,-1 4-4,-3 0-12,2 0-12,-2 7-5,-1 13 10,-2 3 13,-1 5 19,0 3 32,0 0-4,0-6 8,0-6-8,0-6-13,0-3-14,0-6-1,3-3-15,3-1-59,8 0-31,0 0-38,3 0-61,5-5 4,-3-7 27,2-3 5,-5 2-12,-2-2 41,-4 1 67,-3 2 72,-5 5 49,-2 2 59,0 3 19,0 2-33,0 0-43,0 5-37,0 8 37,0 5 38,0-3 15,0-2 13,0-1 4,4-5-4,7-2-17,3-5-11,4 0 11,4 0-28,0-11-31,0-4-26,0 0-15,-4-4-29,-4-2-19,-6 0-12,-4-3-14,-4 1-13,0 3 33,0 2 32,-11 5 21,-6 3-1,-2 6-4,0 4-5,-3 0-2,4 2-5,2 14 4,8 0-4,4 2 17,4 2 1,0-5 25,7-4 14,14 0 13,4-8 18,9-3-9,2 0-25,5-7-14,4-11-22,1-5-20,1-7-18,-3-2-19,-3-6 31,-9-6 11,-6-6 1,-7-11 2,-10-8-12,-8-7-3,-1-1 3,0 3 12,-1 13 5,-8 15 4,-2 17-4,1 17 1,-2 12-13,-7 9-13,1 27 5,-1 16 19,-3 30 8,7 31 45,7-6 19,3-7-13,5-20 13,0-24-15,13 2 20,7-1-5,1-9-25,0-8-7,0-12-10,-1-3-6,-4-10-1,-3-6-3,-5-5-12,-1-2-35,-2-2-44,-1 0-31,-4-10-97,0-5-132,0-1-316</inkml:trace>
        </inkml:traceGroup>
      </inkml:traceGroup>
    </inkml:traceGroup>
    <inkml:traceGroup>
      <inkml:annotationXML>
        <emma:emma xmlns:emma="http://www.w3.org/2003/04/emma" version="1.0">
          <emma:interpretation id="{6B57948F-B2DF-4665-9BD7-BC1FA929BB81}" emma:medium="tactile" emma:mode="ink">
            <msink:context xmlns:msink="http://schemas.microsoft.com/ink/2010/main" type="paragraph" rotatedBoundingBox="2210,2618 13497,2203 13566,4064 2278,44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EA71428-0B8C-45E2-BFA1-DEE3C8CB2068}" emma:medium="tactile" emma:mode="ink">
              <msink:context xmlns:msink="http://schemas.microsoft.com/ink/2010/main" type="inkBullet" rotatedBoundingBox="2212,2663 2891,2638 2929,3672 2250,3697"/>
            </emma:interpretation>
            <emma:one-of disjunction-type="recognition" id="oneOf6">
              <emma:interpretation id="interp26" emma:lang="es-ES" emma:confidence="0">
                <emma:literal>a)</emma:literal>
              </emma:interpretation>
              <emma:interpretation id="interp27" emma:lang="es-ES" emma:confidence="0">
                <emma:literal>a</emma:literal>
              </emma:interpretation>
              <emma:interpretation id="interp28" emma:lang="es-ES" emma:confidence="0">
                <emma:literal>as</emma:literal>
              </emma:interpretation>
              <emma:interpretation id="interp29" emma:lang="es-ES" emma:confidence="0">
                <emma:literal>ay</emma:literal>
              </emma:interpretation>
              <emma:interpretation id="interp30" emma:lang="es-ES" emma:confidence="0">
                <emma:literal>a))</emma:literal>
              </emma:interpretation>
            </emma:one-of>
          </emma:emma>
        </inkml:annotationXML>
        <inkml:trace contextRef="#ctx0" brushRef="#br0" timeOffset="12715.3901">1285 1915 136,'0'0'160,"0"0"16,0 0-48,0 0 11,0 0-32,0 0-19,24-101-20,-24 86 4,-12 3-8,-4 4-12,-8 8-26,-2 0-26,-7 20-1,-4 18-6,8 14 0,3 7 7,7 3 0,10-7 1,5-11-1,4-15 0,0-14 0,17-11 16,7-4 10,3-8 6,3-15-3,0-6-14,-5-1-1,-4-1-5,-5 2-8,-8 6 5,-2 4-5,-3 6 6,-3 5 5,1 6-12,-1 2-6,3 0-34,5 22-5,1 6 36,3 5 9,5-1 25,3-4-5,-1-8-7,0-4 3,0-7-16,-2-7-57,3-2-96,-6-9-106,-3-10-359</inkml:trace>
        <inkml:trace contextRef="#ctx0" brushRef="#br0" timeOffset="12973.3708">1609 1507 127,'0'0'208,"0"0"31,84 183-44,-51-51-1,-12-4 4,-18-21-45,-3-34 8,-17-23-34,-11 4-70,-13 7-30,0 8-13,-1-10-14,1-6-163,1-13-129,10-16-48,13-16-354</inkml:trace>
      </inkml:traceGroup>
      <inkml:traceGroup>
        <inkml:annotationXML>
          <emma:emma xmlns:emma="http://www.w3.org/2003/04/emma" version="1.0">
            <emma:interpretation id="{1D607C08-5C85-4C09-AC98-2916CD16D783}" emma:medium="tactile" emma:mode="ink">
              <msink:context xmlns:msink="http://schemas.microsoft.com/ink/2010/main" type="line" rotatedBoundingBox="3790,2560 13497,2203 13566,4064 3859,4421"/>
            </emma:interpretation>
          </emma:emma>
        </inkml:annotationXML>
        <inkml:traceGroup>
          <inkml:annotationXML>
            <emma:emma xmlns:emma="http://www.w3.org/2003/04/emma" version="1.0">
              <emma:interpretation id="{CEA5E469-FB75-43AF-A514-7426BCD4BEA2}" emma:medium="tactile" emma:mode="ink">
                <msink:context xmlns:msink="http://schemas.microsoft.com/ink/2010/main" type="inkWord" rotatedBoundingBox="3811,3129 4296,3112 4328,3987 3843,4005"/>
              </emma:interpretation>
              <emma:one-of disjunction-type="recognition" id="oneOf7">
                <emma:interpretation id="interp31" emma:lang="es-ES" emma:confidence="0">
                  <emma:literal>P</emma:literal>
                </emma:interpretation>
                <emma:interpretation id="interp32" emma:lang="es-ES" emma:confidence="0">
                  <emma:literal>T</emma:literal>
                </emma:interpretation>
                <emma:interpretation id="interp33" emma:lang="es-ES" emma:confidence="0">
                  <emma:literal>y</emma:literal>
                </emma:interpretation>
                <emma:interpretation id="interp34" emma:lang="es-ES" emma:confidence="0">
                  <emma:literal>Y</emma:literal>
                </emma:interpretation>
                <emma:interpretation id="interp35" emma:lang="es-ES" emma:confidence="0">
                  <emma:literal>x</emma:literal>
                </emma:interpretation>
              </emma:one-of>
            </emma:emma>
          </inkml:annotationXML>
          <inkml:trace contextRef="#ctx0" brushRef="#br0" timeOffset="14318.4363">2654 2081 340,'0'0'134,"0"0"78,0 0-50,0 0-52,111-83-26,-64 73-9,8 9-1,1 1-6,-1 11-26,-2 16-22,-10 7-13,-11 1 5,-8 1 5,-12-4 7,-12-3-1,0-3-7,-8-5 11,-16-6 10,-4-2-1,-3-5-13,-4-6-1,-3-2 1,4 0-8,-2 0-15,4 0-26,6-6-82,5 1-33,10-2-22,11-1-22,0 0 0,4 0-152</inkml:trace>
          <inkml:trace contextRef="#ctx0" brushRef="#br0" timeOffset="13920.3542">2723 2014 129,'0'0'277,"0"0"-110,0 0-91,0 0-34,0 0 62,0 131 32,4-63-6,7 12-1,-5 9-21,2 1-18,-4-3-16,0-6 11,1-10-26,-3-13-28,3-14-18,-4-15-13,2-12-10,-2-10-85,2-7-44,-3-9-47,2-16-61,-2-2-312</inkml:trace>
        </inkml:traceGroup>
        <inkml:traceGroup>
          <inkml:annotationXML>
            <emma:emma xmlns:emma="http://www.w3.org/2003/04/emma" version="1.0">
              <emma:interpretation id="{A442DD82-9BBD-4CF3-A06F-15712B06912B}" emma:medium="tactile" emma:mode="ink">
                <msink:context xmlns:msink="http://schemas.microsoft.com/ink/2010/main" type="inkWord" rotatedBoundingBox="6310,3050 7677,3000 7690,3378 6324,3429"/>
              </emma:interpretation>
              <emma:one-of disjunction-type="recognition" id="oneOf8">
                <emma:interpretation id="interp36" emma:lang="es-ES" emma:confidence="0">
                  <emma:literal>m</emma:literal>
                </emma:interpretation>
                <emma:interpretation id="interp37" emma:lang="es-ES" emma:confidence="0">
                  <emma:literal>-</emma:literal>
                </emma:interpretation>
                <emma:interpretation id="interp38" emma:lang="es-ES" emma:confidence="0">
                  <emma:literal>_</emma:literal>
                </emma:interpretation>
                <emma:interpretation id="interp39" emma:lang="es-ES" emma:confidence="0">
                  <emma:literal>y</emma:literal>
                </emma:interpretation>
                <emma:interpretation id="interp40" emma:lang="es-ES" emma:confidence="0">
                  <emma:literal>u</emma:literal>
                </emma:interpretation>
              </emma:one-of>
            </emma:emma>
          </inkml:annotationXML>
          <inkml:trace contextRef="#ctx0" brushRef="#br0" timeOffset="51869.3378">5157 2117 373,'0'0'270,"0"0"-124,0 0-10,145-23-29,-86 14-13,5 1-29,11 2-25,-1 0-25,5 2-14,2 0 0,2 2 6,0 1-5,-4 1-2,-6 0 0,-10 0-1,-10 0 0,-8 0-2,-4 0 3,-3 0 1,-2 0 1,-2 0 4,-2 0-6,-4 0 6,-4 0-4,-10 0-2,-3-3 2,-6 2 4,-5 1-5,0-2 12,0-2-6,0 0-7,-5-3-37,-7-1-13,-5-2-7,-1-1 2,-3 1 12,0-1 8,0-3 22,1 2 12,3-1-7,3 0 7,-1-3 1,3 3 0,4 4 0,-1-1 1,5 4 0,3 4 5,1 1 3,0 1-8,0 0-1,0 0-22,1 5 3,12 9 12,7 3 7,1 0 17,4 2 12,0 0-3,3 0-7,-3 1 7,2 1-13,-4-2-4,-2-2-8,-6 0 17,-4-3-4,-5-2 6,-3-7-2,-3 1-1,0-4 5,0 2 4,-11 1 17,-11 1 4,3 2-17,-8 0-15,-4 1-15,2 3-1,-4-1-64,3 4-31,-1 7-57,8-1-103,8-6-261</inkml:trace>
        </inkml:traceGroup>
        <inkml:traceGroup>
          <inkml:annotationXML>
            <emma:emma xmlns:emma="http://www.w3.org/2003/04/emma" version="1.0">
              <emma:interpretation id="{22C6D42E-3304-4DFE-A9E5-E82E21928C34}" emma:medium="tactile" emma:mode="ink">
                <msink:context xmlns:msink="http://schemas.microsoft.com/ink/2010/main" type="inkWord" rotatedBoundingBox="11446,2279 13497,2203 13564,4012 11512,4088"/>
              </emma:interpretation>
              <emma:one-of disjunction-type="recognition" id="oneOf9">
                <emma:interpretation id="interp41" emma:lang="es-ES" emma:confidence="0">
                  <emma:literal>PERI</emma:literal>
                </emma:interpretation>
                <emma:interpretation id="interp42" emma:lang="es-ES" emma:confidence="0">
                  <emma:literal>p = ª</emma:literal>
                </emma:interpretation>
                <emma:interpretation id="interp43" emma:lang="es-ES" emma:confidence="0">
                  <emma:literal>p = q</emma:literal>
                </emma:interpretation>
                <emma:interpretation id="interp44" emma:lang="es-ES" emma:confidence="0">
                  <emma:literal>p = *</emma:literal>
                </emma:interpretation>
                <emma:interpretation id="interp45" emma:lang="es-ES" emma:confidence="0">
                  <emma:literal>PEPI</emma:literal>
                </emma:interpretation>
              </emma:one-of>
            </emma:emma>
          </inkml:annotationXML>
          <inkml:trace contextRef="#ctx0" brushRef="#br0" timeOffset="52745.2099">8457 1992 405,'0'0'69,"0"0"49,0 0 9,29 112-24,-16-47 4,0 27-15,2 25-7,2 18-30,0-6-11,-6-28 2,-1-31 8,-3-22-18,-2-1-19,2 2-9,-2-4-7,-1-12-1,-3-12 0,-1-9-86,0-12-67,-4-2-43,-6-17-205</inkml:trace>
          <inkml:trace contextRef="#ctx0" brushRef="#br0" timeOffset="53184.4614">8492 1995 157,'0'0'217,"0"0"-28,111-35-41,-54 27-51,0 8-35,-4 4-13,-8 20-18,-7 11 3,-13 5 1,-8 1 10,-13-1 0,-4-4 1,0-1-8,-24-7 5,-7-2 2,-5-5 4,-5-6-8,3-7-15,0-6-9,3-2 1,9 0-18,2-6-22,8-3-27,11-3-38,5 1-59,12-7-41,15 5-38,5 1-103</inkml:trace>
          <inkml:trace contextRef="#ctx0" brushRef="#br0" timeOffset="53553.6645">9215 1991 67,'0'0'379,"0"0"-128,0 0-105,0 0-57,0 0 23,0 0 35,0 0 11,111 1-20,-72 2-30,5 2-27,-2-1-30,-1-2-23,-9-1-18,-5-1-8,-5 3-1,-8-2-1,-5 2-30,-2-2-61,-7 4-67,0 6-82,-5-4-81,-7 1-230</inkml:trace>
          <inkml:trace contextRef="#ctx0" brushRef="#br0" timeOffset="53901.5281">9270 2261 182,'0'0'251,"0"0"-4,0 0-73,0 0 10,0 0-26,123 5-3,-86-5-22,-3 0-15,-1 0-4,-2 0-27,-6 0-18,-4-1-35,-1-2-14,-6 3-12,-1 0-8,-2 0-2,-3 0-5,-1 0-30,-1 0-61,-2 0-55,-4 0-39,0 0-44,0 3-78,0-3-289</inkml:trace>
          <inkml:trace contextRef="#ctx0" brushRef="#br0" timeOffset="97606.6769">10291 1295 598,'0'0'218,"0"0"-27,112-85-13,-59 55-19,1 11-48,-4 1-37,-5 9-38,-4 5-13,-5 4-23,-2 4-9,-6 16-7,-4 6 7,-6 8 8,-7 0-8,-6-1-2,-5 0 2,-3-5 9,-18-3 4,-7-2 5,-3-5 0,-2-5 4,0-3-13,2-6-5,4-3-13,6-1-8,3 0 2,8 0 12,6 0 9,4 0-14,0 6-24,22 6-13,11 6 54,6 2 54,0 5-5,2 2 4,-7 1 2,-3-3 13,-6 2 2,-4-2-16,-4-4-23,-2-1-12,-5-5-12,-2-4-7,-3-3-59,-3-3-129,-2-2-96,0-3-49,0 0-238</inkml:trace>
          <inkml:trace contextRef="#ctx0" brushRef="#br0" timeOffset="99512.4029">10323 2153 374,'0'0'301,"0"0"-35,0 0-13,0 0-28,0 0-3,125-19-32,-72 19-21,16 0-14,7 0-10,9 0-27,7 0-26,19-4-34,18-2-20,29-4-19,8-4-12,-4 0-5,-18 1 5,-16 5-5,-4 0-2,-26 5-10,-17 0-12,-26 3 5,-10 0-5,-2 0-14,-3 0-1,-4 0-2,-16 0-10,-12 0 24,-6 0 10,-2 0-16,0 0-18,-4 0-2,-10 0-8,-8 0-55,-8 3-91,-6 8-71,-24 9-79,11-4-53,4-2-270</inkml:trace>
          <inkml:trace contextRef="#ctx0" brushRef="#br0" timeOffset="97069.4691">10397 1197 573,'0'0'572,"0"0"-404,0 0 81,0 0-45,0 0-43,0 0-43,2-10-99,5 21-18,1 16-1,5 14 38,1 8 20,0 11-1,-4 6-24,1-2-12,-6 3 1,3-5 0,-3-5-9,-1-7-11,3-8-2,-4-9-18,-1-10-88,-2-6-87,0-2-167,0-3-198,0-11-36</inkml:trace>
          <inkml:trace contextRef="#ctx0" brushRef="#br0" timeOffset="98225.9954">10851 1208 13,'0'0'320,"0"0"-43,0 0-73,0 0-18,0 0-3,123-58-20,-69 53-2,3 1-1,2 0-21,-3 2-26,-5 1-49,-6-1-40,-3 0-14,-4-1-10,-3 3-60,-4 0-82,8 3-144,-12 10-60,-7-2-348</inkml:trace>
          <inkml:trace contextRef="#ctx0" brushRef="#br0" timeOffset="99997.486">10959 2454 454,'0'0'221,"0"0"16,0 0-9,139 98-8,-97-44-25,-4 5-54,-6 0-55,-8-3-32,-7-10-8,-6-8 4,-5-9 16,-2-14 5,-4-5-5,3-10 5,-3 0 12,4 0 3,0-18-22,5-12-39,0-10-16,7-14-9,1-6-1,2-4-13,2 4-14,3 8-19,-1 7-23,-4 8-35,1 10-30,-7 4-50,-3 10-75,-3 5-70,-3 7-10,0 1-187,-3 0 151</inkml:trace>
          <inkml:trace contextRef="#ctx0" brushRef="#br0" timeOffset="97920.0707">11078 1214 35,'0'0'215,"0"0"29,0 0-64,0 0-34,0 0-25,0 0 11,79 116-1,-64-68 13,-1 5-9,-2 0-29,-1-3-32,-6-4-16,4-6-15,-5-7-26,3-7-5,-6-5-12,4-7-53,-5-4-94,0-2-90,0-4-31,0-1-41,0-3-95</inkml:trace>
          <inkml:trace contextRef="#ctx0" brushRef="#br0" timeOffset="98660.0903">11613 1484 475,'0'0'224,"0"0"24,0 0 13,0 0-25,0 0-60,0 0-73,17 104-50,-17-100-25,0-4-6,0 0 4,0 0 2,1 0-3,5 0 8,-2-10-27,6-5-6,6-8-47,0-1-24,4 2 11,3-1-2,-2 3 10,1 6 20,-4 4 9,2 6 11,-6 4 0,1 0 12,-2 1 0,3 19 0,-7 5 12,0 5 10,-2 5 13,-3-1 4,0 3 5,0-3-19,1-3-11,2-4-5,1-6-9,1-6-62,-4-1-61,2-5-73,2-5-88,-5 0-48,0-4-277</inkml:trace>
        </inkml:traceGroup>
      </inkml:traceGroup>
    </inkml:traceGroup>
    <inkml:traceGroup>
      <inkml:annotationXML>
        <emma:emma xmlns:emma="http://www.w3.org/2003/04/emma" version="1.0">
          <emma:interpretation id="{CD0E0E4B-BF65-4215-96FD-9D8F5C1B3373}" emma:medium="tactile" emma:mode="ink">
            <msink:context xmlns:msink="http://schemas.microsoft.com/ink/2010/main" type="paragraph" rotatedBoundingBox="2333,5457 13417,4878 13486,6203 2402,67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894D982-7B9E-43C6-BC3B-95A9027F61A5}" emma:medium="tactile" emma:mode="ink">
              <msink:context xmlns:msink="http://schemas.microsoft.com/ink/2010/main" type="inkBullet" rotatedBoundingBox="2338,5558 2628,5543 2650,5965 2360,5980"/>
            </emma:interpretation>
            <emma:one-of disjunction-type="recognition" id="oneOf10">
              <emma:interpretation id="interp46" emma:lang="es-ES" emma:confidence="0">
                <emma:literal>b</emma:literal>
              </emma:interpretation>
              <emma:interpretation id="interp47" emma:lang="es-ES" emma:confidence="0">
                <emma:literal>bs</emma:literal>
              </emma:interpretation>
              <emma:interpretation id="interp48" emma:lang="es-ES" emma:confidence="0">
                <emma:literal>be</emma:literal>
              </emma:interpretation>
              <emma:interpretation id="interp49" emma:lang="es-ES" emma:confidence="0">
                <emma:literal>bu</emma:literal>
              </emma:interpretation>
              <emma:interpretation id="interp50" emma:lang="es-ES" emma:confidence="0">
                <emma:literal>bv</emma:literal>
              </emma:interpretation>
            </emma:one-of>
          </emma:emma>
        </inkml:annotationXML>
        <inkml:trace contextRef="#ctx0" brushRef="#br0" timeOffset="103047.3213">1210 4421 235,'0'0'201,"9"117"-22,-5-49-70,0-4-42,0-12 17,-1-16 17,-3-12-29,2-13-11,-2-9-25,0-2 26,2-6 47,3-17-50,0-9-41,2-5-18,3-1-19,6 1-17,0 5-8,5 7-7,3 10-1,2 9 28,-1 6 8,2 6 3,-2 16-2,-7 8 15,-7 2 19,-4-2 20,-7 3 18,-2 0 37,-18-3-3,-7-3-27,-1-5-25,-4-6-18,0-5-1,1-8-9,0-3-11,4 0-14,3 0-27,5-11-65,9-3-58,10-18-73,4 3-87,17 1-300</inkml:trace>
      </inkml:traceGroup>
      <inkml:traceGroup>
        <inkml:annotationXML>
          <emma:emma xmlns:emma="http://www.w3.org/2003/04/emma" version="1.0">
            <emma:interpretation id="{97B66608-7977-40E0-ACAD-647AF08B018F}" emma:medium="tactile" emma:mode="ink">
              <msink:context xmlns:msink="http://schemas.microsoft.com/ink/2010/main" type="line" rotatedBoundingBox="2644,5441 13417,4878 13486,6203 2714,6766"/>
            </emma:interpretation>
          </emma:emma>
        </inkml:annotationXML>
        <inkml:traceGroup>
          <inkml:annotationXML>
            <emma:emma xmlns:emma="http://www.w3.org/2003/04/emma" version="1.0">
              <emma:interpretation id="{172218C7-1185-4D39-BD07-1B0F39793D23}" emma:medium="tactile" emma:mode="ink">
                <msink:context xmlns:msink="http://schemas.microsoft.com/ink/2010/main" type="inkWord" rotatedBoundingBox="2657,5686 7182,5449 7239,6530 2714,6766"/>
              </emma:interpretation>
              <emma:one-of disjunction-type="recognition" id="oneOf11">
                <emma:interpretation id="interp51" emma:lang="es-ES" emma:confidence="0">
                  <emma:literal>Is</emma:literal>
                </emma:interpretation>
                <emma:interpretation id="interp52" emma:lang="es-ES" emma:confidence="0">
                  <emma:literal>) x es</emma:literal>
                </emma:interpretation>
                <emma:interpretation id="interp53" emma:lang="es-ES" emma:confidence="0">
                  <emma:literal>, x es</emma:literal>
                </emma:interpretation>
                <emma:interpretation id="interp54" emma:lang="es-ES" emma:confidence="0">
                  <emma:literal>ITT</emma:literal>
                </emma:interpretation>
                <emma:interpretation id="interp55" emma:lang="es-ES" emma:confidence="0">
                  <emma:literal>PTS</emma:literal>
                </emma:interpretation>
              </emma:one-of>
            </emma:emma>
          </inkml:annotationXML>
          <inkml:trace contextRef="#ctx0" brushRef="#br0" timeOffset="104209.9666">2550 4929 134,'0'0'496,"0"0"-307,0 0 63,0 0-12,0 0-11,157-6-52,-91 9-47,4 2-26,3-3-21,-2 0-20,-6-2-17,-3 0-26,-8 0-12,-5 0-8,-4 0-57,-3 0-131,24 2-197,-9 2-218,-3-3-239</inkml:trace>
          <inkml:trace contextRef="#ctx0" brushRef="#br0" timeOffset="103876.7323">2887 4839 16,'0'0'382,"0"0"-129,0 0-21,53 142 10,-32-72 18,0 8-56,0-2-31,-4-3-51,-1-6-18,-1-11-8,-5-9-18,-3-8-30,-1-10-22,-2-11-15,0-6-4,-4-7-7,0-5-53,0 0-68,0 0-98,-4-17-188,-10-5-217,-6-1-161</inkml:trace>
          <inkml:trace contextRef="#ctx0" brushRef="#br0" timeOffset="103308.476">1698 4540 352,'0'0'232,"0"0"-37,53 130 64,-36-58-26,-5 4-8,-5 2-68,-2-2-49,-5-10-16,0-6-16,-17-12-36,-11-7-21,-6-6-19,-4-6-96,-18-4-127,11-7-156,7-9-180</inkml:trace>
          <inkml:trace contextRef="#ctx0" brushRef="#br0" timeOffset="104956.7853">4655 4994 574,'0'0'206,"108"0"75,-27 0-24,10 0-23,5 0-45,1 0-57,-5 0-38,1 0-24,-4 0-14,-2 0-22,-2-5-1,-6-3-21,-10 0-6,-10-2-5,-10-1 0,-10 0-1,-12-1-2,-3-3-4,-8-3-3,-3-3-8,-6-4-33,-7 0-31,0-3-23,-4 1-17,-20 2-9,-1 5 10,1 2 30,4 6 21,6 6-13,7 4 17,7 2 22,0 0-1,0 0 24,3 16 20,11 6 78,9 0 15,2 4 27,4 3-11,1 2-5,-2 0 3,-3-3-12,-5 3-18,-6-4 16,-7-4-33,-7-2-1,0-2-32,-11-1-14,-15-5-13,-7 0-35,-8-1-122,-1-1-162,9-3-237,18-4-251</inkml:trace>
        </inkml:traceGroup>
        <inkml:traceGroup>
          <inkml:annotationXML>
            <emma:emma xmlns:emma="http://www.w3.org/2003/04/emma" version="1.0">
              <emma:interpretation id="{3CE62970-48BE-4DF2-82C7-8A5C8E69BF08}" emma:medium="tactile" emma:mode="ink">
                <msink:context xmlns:msink="http://schemas.microsoft.com/ink/2010/main" type="inkWord" rotatedBoundingBox="8913,5113 13417,4878 13481,6099 8977,6334"/>
              </emma:interpretation>
              <emma:one-of disjunction-type="recognition" id="oneOf12">
                <emma:interpretation id="interp56" emma:lang="es-ES" emma:confidence="0">
                  <emma:literal>TIPI</emma:literal>
                </emma:interpretation>
                <emma:interpretation id="interp57" emma:lang="es-ES" emma:confidence="0">
                  <emma:literal>T = PI</emma:literal>
                </emma:interpretation>
                <emma:interpretation id="interp58" emma:lang="es-ES" emma:confidence="0">
                  <emma:literal>T=P.V</emma:literal>
                </emma:interpretation>
                <emma:interpretation id="interp59" emma:lang="es-ES" emma:confidence="0">
                  <emma:literal>TOPI</emma:literal>
                </emma:interpretation>
                <emma:interpretation id="interp60" emma:lang="es-ES" emma:confidence="0">
                  <emma:literal>TPI</emma:literal>
                </emma:interpretation>
              </emma:one-of>
            </emma:emma>
          </inkml:annotationXML>
          <inkml:trace contextRef="#ctx0" brushRef="#br0" timeOffset="105874.0667">7781 4517 577,'0'0'202,"0"0"23,0 0-21,0 0-15,0 0-5,113-13-22,-49 13-39,12 0-8,6 0-18,3 0-25,0-3-26,-3 2-27,0-5-4,-8 2-15,-4 0-29,-8 1-63,-8 3-81,6 0-139,-18 0-221,-5 5-112</inkml:trace>
          <inkml:trace contextRef="#ctx0" brushRef="#br0" timeOffset="105551.3395">8182 4500 525,'0'0'204,"0"0"51,50 103-4,-26-38 11,-3 9-36,-4 7-74,-4-4-33,-2-5-36,-3-10-18,1-14-21,-1-13-20,-1-10-11,-1-11-13,-2-5-46,-1-4-74,-3-5-89,0-4-131,-3-11-210,-7-4-175</inkml:trace>
          <inkml:trace contextRef="#ctx0" brushRef="#br0" timeOffset="106139.4795">9170 4657 23,'0'0'633,"0"0"-348,0 0 53,0 0-39,128 6-89,-90-5-68,-2-1-69,2 0-44,-3 0-29,-4 0-14,-3 0-97,-4 0-116,7 0-135,-4 0-203,-9 0-142</inkml:trace>
          <inkml:trace contextRef="#ctx0" brushRef="#br0" timeOffset="106439.4801">9266 4937 49,'0'0'305,"0"0"-20,0 0-5,0 0 17,0 0-7,0 0-75,0 0-73,106 35-52,-76-34-30,-1-1-15,4 0-23,-1 0-12,0 0-8,-2-4-2,-1-2-6,-1 2-20,-3 1-44,1-3-55,-2 4-90,-5 2-100,7 0-31,-8 0-203,0 0 187</inkml:trace>
          <inkml:trace contextRef="#ctx0" brushRef="#br0" timeOffset="108091.3361">10591 4152 250,'0'0'215,"0"0"-55,0 0-43,0 0-48,0 0-46,0 0 44,0 0 25,55 137 30,-36-76-7,-5 4-29,-1-3-40,-2-7-18,-4-7-12,-1-7-6,-2-11-4,3-5-6,-5-7-20,0-8-67,-2-3-70,0-7-51,0-3-89,0-11-308</inkml:trace>
          <inkml:trace contextRef="#ctx0" brushRef="#br0" timeOffset="108813.2554">10476 4260 257,'0'0'205,"0"0"-28,0 0-44,0 0-22,0 0-10,0 0-11,42-110-22,-22 93 12,6 2-14,9-3 1,10 3-9,2-1 13,3 8 27,-1 0-13,-4 7-31,-4 1-11,-3 0-20,-6 7-2,1 8-8,-8 6-2,-1 0 0,-10 0-3,-6-1 0,-5 1 1,-3-2 1,-7 0 0,-16 1 5,-9 1-4,-2-5-5,-6 0-6,-1-6 0,3-3-17,-1-1-13,8-6 3,4 0-13,6 0-17,9 0-17,6 0-54,6-4-32,10-8-50,18 1-118,6-1-312</inkml:trace>
          <inkml:trace contextRef="#ctx0" brushRef="#br0" timeOffset="109346.7258">11186 3900 2,'0'0'489,"0"0"-277,0 0-36,0 0-40,0 0-10,0 0 21,0 0 52,106 138-32,-80-83-22,1-1-22,-2-6-35,-1-8-28,-6-9-24,-2-10-8,-4-8-10,-3-5 0,-1-8 5,-1 0 5,2 0-1,1-6-2,2-11-7,1-8-8,-2-5-4,2-11-5,-5-9-1,-1-4 0,-1-5 0,-2 4 0,0 3 1,3 10-1,0 9-2,-1 8-13,-2 8-4,0 3 3,-4 9-5,3 1-10,-3 2-25,0 2-38,0 0-58,0 0-81,0 0-49,0 0 19,0 7 56,0 9 21,-3 5-38,-1-2-17,3-4-13</inkml:trace>
          <inkml:trace contextRef="#ctx0" brushRef="#br0" timeOffset="110263.6276">10451 4927 49,'0'0'208,"0"0"46,0 0-72,0 0 20,120-35-6,-58 30 13,13 1 14,27-1-22,30 5-38,25 0-22,10 0-39,-8 0-37,-14 0-25,-15 0-14,-3 0-8,-23 0-9,-23 0-8,-25 0 0,-7 0-1,-1-1 0,-3-1 1,-3-1-1,-12 0 1,-11 0 1,-9 1 8,-6 2 1,-4-2 6,0 2-5,0 0-12,0 0-7,-1 0-41,-10 0-45,-8 0-76,-2 0-115,-14 4-114,6 5-128,5-1-92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5:54.14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3B710A7-C7F5-4AF3-9347-3A83C20BC24C}" emma:medium="tactile" emma:mode="ink">
          <msink:context xmlns:msink="http://schemas.microsoft.com/ink/2010/main" type="writingRegion" rotatedBoundingBox="8212,8393 10629,7480 10792,7912 8375,8825"/>
        </emma:interpretation>
      </emma:emma>
    </inkml:annotationXML>
    <inkml:traceGroup>
      <inkml:annotationXML>
        <emma:emma xmlns:emma="http://www.w3.org/2003/04/emma" version="1.0">
          <emma:interpretation id="{951B9E6B-2248-400A-82B9-EEE8125195DD}" emma:medium="tactile" emma:mode="ink">
            <msink:context xmlns:msink="http://schemas.microsoft.com/ink/2010/main" type="paragraph" rotatedBoundingBox="8212,8393 10629,7480 10792,7912 8375,88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AB1E575-C4EB-464C-BB4A-41E1BB6E3BA4}" emma:medium="tactile" emma:mode="ink">
              <msink:context xmlns:msink="http://schemas.microsoft.com/ink/2010/main" type="line" rotatedBoundingBox="8212,8393 10629,7480 10792,7912 8375,8825"/>
            </emma:interpretation>
          </emma:emma>
        </inkml:annotationXML>
        <inkml:traceGroup>
          <inkml:annotationXML>
            <emma:emma xmlns:emma="http://www.w3.org/2003/04/emma" version="1.0">
              <emma:interpretation id="{1314DA2A-D588-4C69-957F-2922BC374A3E}" emma:medium="tactile" emma:mode="ink">
                <msink:context xmlns:msink="http://schemas.microsoft.com/ink/2010/main" type="inkWord" rotatedBoundingBox="8245,8482 8566,8361 8688,8685 8368,8806"/>
              </emma:interpretation>
              <emma:one-of disjunction-type="recognition" id="oneOf0">
                <emma:interpretation id="interp0" emma:lang="es-ES" emma:confidence="0">
                  <emma:literal>v</emma:literal>
                </emma:interpretation>
                <emma:interpretation id="interp1" emma:lang="es-ES" emma:confidence="0">
                  <emma:literal>V</emma:literal>
                </emma:interpretation>
                <emma:interpretation id="interp2" emma:lang="es-ES" emma:confidence="0">
                  <emma:literal>ve</emma:literal>
                </emma:interpretation>
                <emma:interpretation id="interp3" emma:lang="es-ES" emma:confidence="0">
                  <emma:literal>Ve</emma:literal>
                </emma:interpretation>
                <emma:interpretation id="interp4" emma:lang="es-ES" emma:confidence="0">
                  <emma:literal>va</emma:literal>
                </emma:interpretation>
              </emma:one-of>
            </emma:emma>
          </inkml:annotationXML>
          <inkml:trace contextRef="#ctx0" brushRef="#br0">7144 7427 75,'0'0'95,"0"0"-50,0 0 27,0 0 21,0 0 5,0 0-6,0 0-21,0 50-16,0-46-8,0-1-2,0-1 7,0 3 0,0-4 6,0 1-5,3 2-5,-3 0-2,0-3 5,1 3-11,-1 0 2,0-2-5,0-1 0,0-1-6,3 3-14,-2-1-4,4 1-1,-1 1 11,4 4 3,1 2 6,5 2-3,0 1 7,3 0-1,2 1-3,-2-1-14,-1-3 1,-7-2-5,0-5-8,-2 1 4,-6-4 0,-1 0 5,3 0 24,-2 0 17,2-10 7,1-9-37,1-8-17,2-2-2,-6-6-5,3 2-2,-1-2 1,-1 1 0,5 3-1,-3 0 0,1 3 0,2 2-2,-1 5 1,1 4-17,-3 6-24,0 3-31,-1 4-48,1 2-84,2 2-101,3 0-182,-1 0-96</inkml:trace>
        </inkml:traceGroup>
        <inkml:traceGroup>
          <inkml:annotationXML>
            <emma:emma xmlns:emma="http://www.w3.org/2003/04/emma" version="1.0">
              <emma:interpretation id="{0E1209A5-0F59-4DAF-9E78-1CBA52D414A1}" emma:medium="tactile" emma:mode="ink">
                <msink:context xmlns:msink="http://schemas.microsoft.com/ink/2010/main" type="inkWord" rotatedBoundingBox="9221,8012 10629,7480 10792,7912 9384,8443"/>
              </emma:interpretation>
              <emma:one-of disjunction-type="recognition" id="oneOf1">
                <emma:interpretation id="interp5" emma:lang="es-ES" emma:confidence="0">
                  <emma:literal>Lsm3</emma:literal>
                </emma:interpretation>
                <emma:interpretation id="interp6" emma:lang="es-ES" emma:confidence="0">
                  <emma:literal>Lemos</emma:literal>
                </emma:interpretation>
                <emma:interpretation id="interp7" emma:lang="es-ES" emma:confidence="0">
                  <emma:literal>Lamb</emma:literal>
                </emma:interpretation>
                <emma:interpretation id="interp8" emma:lang="es-ES" emma:confidence="0">
                  <emma:literal>423</emma:literal>
                </emma:interpretation>
                <emma:interpretation id="interp9" emma:lang="es-ES" emma:confidence="0">
                  <emma:literal>4m3</emma:literal>
                </emma:interpretation>
              </emma:one-of>
            </emma:emma>
          </inkml:annotationXML>
          <inkml:trace contextRef="#ctx0" brushRef="#br0" timeOffset="776.5211">8197 6938 137,'0'0'202,"0"0"-58,0 0-32,0 0-53,0 0-35,0 0-22,0 0-1,0-6 11,0 24 19,0 9 50,0 7 3,0 6-3,0 0-4,0 0 2,0-3-8,0-6 10,1-9-3,-1-8-14,3-6-13,-3-4-7,2-4 12,2 0 26,0 0 24,7-6-6,2-7-58,4-5-23,0 1-11,4-1-8,0 4-1,1 0 0,1 2-21,1 1-44,1-2-78,18-8-98,-9 3-130,0-1-374</inkml:trace>
          <inkml:trace contextRef="#ctx0" brushRef="#br0" timeOffset="-1065.5125">8731 6773 35,'0'0'265,"0"0"-63,0 0 12,0 0-45,0 0 4,0 0-14,0 0 2,0-27-7,-9 27-43,-3 0-33,-7 0-38,-12 6-17,-2 9 5,-8 7 3,-1 5 2,-3 6 7,4 2 10,0 4 6,8 3 6,3-2-12,5 1-11,3-7-5,8-2-2,1-6-14,6-7-11,3-8-6,2-4 1,2-2-1,0-3 6,0-2 8,0 0-5,0 0-10,0 0-14,0 0-20,0 0-45,0-4-105,0-13-167,4 0-203,5 3-253</inkml:trace>
          <inkml:trace contextRef="#ctx0" brushRef="#br0" timeOffset="1674.421">8816 6591 202,'0'0'183,"0"0"-17,0 0-24,0 0-21,0 0-4,0 0-3,0 0 2,55 92 3,-45-61-2,-2 1-4,-2 1-20,1 0 1,-1-1-8,-4-5-13,3-4-15,-4-6-24,-1-7-16,0-4-11,0-5 5,0-1-2,0 0 11,0 0-1,0-5-14,0-12-6,3-9-37,-2-1-10,3-1-1,3 0-15,-1-2 13,4 3 11,0 1 10,1 1 13,-1 4 1,-2 4 5,1 4 0,0 6-1,-4 4 1,0 3-9,2 0-7,-1 3 6,2 15 1,4 5 3,-3 4 10,1 7 6,-4-1 22,-2-2 22,-1-1 10,-3-5-13,0-6-9,0-6-7,0-5-8,0-6-1,0-2 9,0 0 15,0-2 9,0-14-47,1-3-2,6-7-35,-1-3-11,5-2-3,2 4-13,-1-1 7,4 4 13,-2 5 14,-2 4 13,1 6 7,-3 5-1,-4 4-13,2 0-8,0 9 5,4 13 7,-3 6 18,0 3 0,-2 4 27,-3-3 28,-1-3-3,-2-4-11,-1-6-15,3-7-14,-1-5-12,-2-5-7,4-2-79,3-2-70,1-13-135,1-3-310</inkml:trace>
          <inkml:trace contextRef="#ctx0" brushRef="#br0" timeOffset="2251.7808">9306 6488 462,'0'0'224,"0"0"8,0 0-68,0 0-24,0 0-11,0 0-17,0 0-10,108-34-27,-82 34-16,-4 3-20,-5 11-16,-3 7-5,-6 2-12,-2-1-5,-6 1 9,0 0-8,-7-1 12,-8-3-14,-4-5 0,0-3-16,2-4 0,1-5 3,4 0 6,3-2-2,5 0 9,4 0 1,0 0-1,0 0-9,3 0-21,11-4 6,7 2 5,6 2 6,2 0 0,1 0-3,-2 8 7,0 6-1,-10 1-3,-1 2-1,-9 0 14,-5-2 16,-3 1 40,0-2 20,-8-3 15,-9 0-12,-7-3-9,-1-2-21,-3-2-25,0-2-9,1-2-15,0 0-28,6 0-101,0 0-141,6 0-125,9 0-160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5:50.9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85221" units="1/cm"/>
          <inkml:channelProperty channel="Y" name="resolution" value="36.86007" units="1/cm"/>
        </inkml:channelProperties>
      </inkml:inkSource>
      <inkml:timestamp xml:id="ts1" timeString="2022-09-22T17:29:12.482"/>
    </inkml:context>
  </inkml:definitions>
  <inkml:traceGroup>
    <inkml:annotationXML>
      <emma:emma xmlns:emma="http://www.w3.org/2003/04/emma" version="1.0">
        <emma:interpretation id="{F72C8950-AAB3-49C5-87DE-F76DBF703B23}" emma:medium="tactile" emma:mode="ink">
          <msink:context xmlns:msink="http://schemas.microsoft.com/ink/2010/main" type="writingRegion" rotatedBoundingBox="1811,7627 19407,7347 19567,17363 1971,17643"/>
        </emma:interpretation>
      </emma:emma>
    </inkml:annotationXML>
    <inkml:traceGroup>
      <inkml:annotationXML>
        <emma:emma xmlns:emma="http://www.w3.org/2003/04/emma" version="1.0">
          <emma:interpretation id="{DE6915DB-32AE-4511-82AD-CD3BDA434E3B}" emma:medium="tactile" emma:mode="ink">
            <msink:context xmlns:msink="http://schemas.microsoft.com/ink/2010/main" type="paragraph" rotatedBoundingBox="7589,7346 9748,9668 9034,10332 6874,801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04DA344-DFE9-4CE5-8378-A08AE090312E}" emma:medium="tactile" emma:mode="ink">
              <msink:context xmlns:msink="http://schemas.microsoft.com/ink/2010/main" type="line" rotatedBoundingBox="7589,7346 9748,9668 9034,10332 6874,8010"/>
            </emma:interpretation>
          </emma:emma>
        </inkml:annotationXML>
        <inkml:traceGroup>
          <inkml:annotationXML>
            <emma:emma xmlns:emma="http://www.w3.org/2003/04/emma" version="1.0">
              <emma:interpretation id="{69B1FB8C-B9FA-42CC-B1C4-47DB9711E41B}" emma:medium="tactile" emma:mode="ink">
                <msink:context xmlns:msink="http://schemas.microsoft.com/ink/2010/main" type="inkWord" rotatedBoundingBox="7487,7440 8608,8645 8227,8999 7107,7794"/>
              </emma:interpretation>
              <emma:one-of disjunction-type="recognition" id="oneOf0">
                <emma:interpretation id="interp0" emma:lang="es-ES" emma:confidence="0">
                  <emma:literal>por</emma:literal>
                </emma:interpretation>
                <emma:interpretation id="interp1" emma:lang="es-ES" emma:confidence="0">
                  <emma:literal>poros</emma:literal>
                </emma:interpretation>
                <emma:interpretation id="interp2" emma:lang="es-ES" emma:confidence="0">
                  <emma:literal>Pros</emma:literal>
                </emma:interpretation>
                <emma:interpretation id="interp3" emma:lang="es-ES" emma:confidence="0">
                  <emma:literal>pros</emma:literal>
                </emma:interpretation>
                <emma:interpretation id="interp4" emma:lang="es-ES" emma:confidence="0">
                  <emma:literal>pon</emma:literal>
                </emma:interpretation>
              </emma:one-of>
            </emma:emma>
          </inkml:annotationXML>
          <inkml:trace contextRef="#ctx0" brushRef="#br0">6278 6402 176,'0'0'351,"0"0"-83,0 0-19,0 0-15,0 0-73,0 0-64,0 0-54,0 107 133,0-46 0,0 10-30,0 4-52,0-2-21,0-6-20,4-10-16,-3-10-15,4-15-12,-3-9-10,0-12-19,-2-7-83,3-4-84,-3-29-86,1-5-298,2-5-163</inkml:trace>
          <inkml:trace contextRef="#ctx0" brushRef="#br0" timeOffset="-914.7723">6839 6930 78,'0'0'287,"0"0"-14,0 0-54,0 0-18,0 0 12,0 0-9,110 67-25,-79-40-25,5 8-2,1 7-22,-1 10-41,1 7-5,-4 7-16,-3 1-12,-1-4-20,-3-6-20,-2-9-6,-5-8-4,-5-11 2,-3-8-1,-3-9-1,-4-7-6,-4-1 1,0-4-1,0 0-1,0 0-6,0 0-13,0 0-3,0 0-2,0 0-5,0 0-12,0 0-11,0 0-22,0 0-40,0-8-77,0-3-113,0-10-39,-4 0-61,-5 2-231</inkml:trace>
          <inkml:trace contextRef="#ctx0" brushRef="#br0" timeOffset="369.3959">6163 6457 388,'0'0'191,"0"0"25,0 0-21,0 0-60,0 0-31,0 0-33,0 0-12,40-29-17,-10 22-8,3 3 1,5 0-3,2 4-6,-4 0 4,-6 2-15,-2 11-9,-10 3 4,-1 2 4,-9 1 14,-1 2 22,-7 1 14,0-3 6,-8 2-4,-12-3-2,-5-3-11,0-3-20,1-5-14,0-3-19,3-2-8,7-2-76,3 0-96,6 0-111,5-9-31,5-3-82,11 2-297</inkml:trace>
          <inkml:trace contextRef="#ctx0" brushRef="#br0" timeOffset="986.071">6633 6875 87,'0'0'200,"0"0"-2,0 0-32,0 0-38,0 0-18,0 0-10,0 0 2,0-92-3,-13 80 1,1 4 0,-4 6-13,-2 2-22,-6 0-12,0 14-4,2 8 1,-2 2-18,4 7-6,6 1 5,6 1-9,1-3-3,7 0-3,0-10-5,0-6 1,12-8 6,8-6 10,5 0 8,3-20-36,-1-4-20,1-3-40,-7 0-2,-4 5 26,-6 8 21,-4 3 14,-5 5 0,1 3 1,-3 3 0,0 0-9,1 0-13,3 9 10,3 11 12,2 5 35,0 1 8,4 0 6,1-3-5,-4-7-19,3-2-10,-2-8 1,-3-2-16,5-4-3,4-8-83,-5-11-161,1-1-330</inkml:trace>
        </inkml:traceGroup>
        <inkml:traceGroup>
          <inkml:annotationXML>
            <emma:emma xmlns:emma="http://www.w3.org/2003/04/emma" version="1.0">
              <emma:interpretation id="{18294FE3-0D82-4C76-B8CE-C5CA1D8609A2}" emma:medium="tactile" emma:mode="ink">
                <msink:context xmlns:msink="http://schemas.microsoft.com/ink/2010/main" type="inkWord" rotatedBoundingBox="9180,9056 9748,9668 9034,10332 8466,9721"/>
              </emma:interpretation>
              <emma:one-of disjunction-type="recognition" id="oneOf1">
                <emma:interpretation id="interp5" emma:lang="es-ES" emma:confidence="0">
                  <emma:literal>/</emma:literal>
                </emma:interpretation>
                <emma:interpretation id="interp6" emma:lang="es-ES" emma:confidence="0">
                  <emma:literal>'</emma:literal>
                </emma:interpretation>
                <emma:interpretation id="interp7" emma:lang="es-ES" emma:confidence="0">
                  <emma:literal>.</emma:literal>
                </emma:interpretation>
                <emma:interpretation id="interp8" emma:lang="es-ES" emma:confidence="0">
                  <emma:literal>I</emma:literal>
                </emma:interpretation>
                <emma:interpretation id="interp9" emma:lang="es-ES" emma:confidence="0">
                  <emma:literal>-</emma:literal>
                </emma:interpretation>
              </emma:one-of>
            </emma:emma>
          </inkml:annotationXML>
          <inkml:trace contextRef="#ctx0" brushRef="#br1" timeOffset="-36725.0348">7315 8594 287,'0'0'240,"0"0"-67,0 0-52,0 0-28,0 0-12,-10-9-15,26 6-12,4 2-15,2-1-12,6-1 8,4 2-18,2 0-11,7-2 35,0 2-18,1-3-9,1 0-8,1 0 1,3 0 3,-2 0-9,-2-2 7,-3 1-7,1 1 0,-2 0 0,5 1 0,1 0-1,-2 3 0,2 0 2,0 0-2,-1 0 0,-2 0 0,-2 0 1,3 0-1,-5 0 1,1 0-1,-5 0 0,-2 0 0,-6 0 0,-2 0 0,-3 0 1,-4 0 0,-4 0-1,-3 0 1,-5 0 12,-2 0 8,-1 0 2,-2 0-10,0 0-7,0 0-6,0 0 0,0 0 0,0 0 0,0 0 0,0 0 1,0 0-1,0 0 1,0 0 1,0 0 5,0 0-6,0 0 0,0 0-1,0 0 0,0 0-63,0 0-45,2 0-43,3 4-96,-4 1-252</inkml:trace>
        </inkml:traceGroup>
      </inkml:traceGroup>
    </inkml:traceGroup>
    <inkml:traceGroup>
      <inkml:annotationXML>
        <emma:emma xmlns:emma="http://www.w3.org/2003/04/emma" version="1.0">
          <emma:interpretation id="{E4ABC0C0-873B-406F-B159-4AF9F233B93C}" emma:medium="tactile" emma:mode="ink">
            <msink:context xmlns:msink="http://schemas.microsoft.com/ink/2010/main" type="paragraph" rotatedBoundingBox="8583,10307 9777,9842 10022,10471 8829,10936" alignmentLevel="3"/>
          </emma:interpretation>
        </emma:emma>
      </inkml:annotationXML>
      <inkml:traceGroup>
        <inkml:annotationXML>
          <emma:emma xmlns:emma="http://www.w3.org/2003/04/emma" version="1.0">
            <emma:interpretation id="{2197CAB0-12B1-4207-8126-C7904130D705}" emma:medium="tactile" emma:mode="ink">
              <msink:context xmlns:msink="http://schemas.microsoft.com/ink/2010/main" type="line" rotatedBoundingBox="8583,10307 9777,9842 10022,10471 8829,10936"/>
            </emma:interpretation>
          </emma:emma>
        </inkml:annotationXML>
        <inkml:traceGroup>
          <inkml:annotationXML>
            <emma:emma xmlns:emma="http://www.w3.org/2003/04/emma" version="1.0">
              <emma:interpretation id="{0D5B8C9C-A3D1-413F-8DDA-AA0499BE0F21}" emma:medium="tactile" emma:mode="ink">
                <msink:context xmlns:msink="http://schemas.microsoft.com/ink/2010/main" type="inkWord" rotatedBoundingBox="8583,10307 9777,9842 10022,10471 8829,10936"/>
              </emma:interpretation>
              <emma:one-of disjunction-type="recognition" id="oneOf2">
                <emma:interpretation id="interp10" emma:lang="es-ES" emma:confidence="0">
                  <emma:literal>NT</emma:literal>
                </emma:interpretation>
                <emma:interpretation id="interp11" emma:lang="es-ES" emma:confidence="0">
                  <emma:literal>nT</emma:literal>
                </emma:interpretation>
                <emma:interpretation id="interp12" emma:lang="es-ES" emma:confidence="0">
                  <emma:literal>ni</emma:literal>
                </emma:interpretation>
                <emma:interpretation id="interp13" emma:lang="es-ES" emma:confidence="0">
                  <emma:literal>nt</emma:literal>
                </emma:interpretation>
                <emma:interpretation id="interp14" emma:lang="es-ES" emma:confidence="0">
                  <emma:literal>net</emma:literal>
                </emma:interpretation>
              </emma:one-of>
            </emma:emma>
          </inkml:annotationXML>
          <inkml:trace contextRef="#ctx0" brushRef="#br1" timeOffset="-27020.9964">8088 8962 157,'0'0'246,"0"0"-47,0 0-51,0 0-32,0 0-12,0 0 3,0 0-3,57-20 15,-13 20-10,3 0 10,10-3-4,0 3-29,2-1-10,-3 1-21,-5 0-27,-9 0-16,-3 0-2,-9 0-3,-6 0-6,-3 0 0,-7 0 5,-3 1-6,-4-1 1,-3 3-1,-4-3-19,0 0-59,0 3-104,0 5-119,0 9 11,-4 0-23,-4-5-284</inkml:trace>
          <inkml:trace contextRef="#ctx0" brushRef="#br1" timeOffset="-27488.1852">8339 8955 64,'0'0'213,"0"0"-7,0 0-5,11 105-22,-2-59-26,0 8-15,3-1-18,-1 3-32,-3-4-5,1-8-5,-1-6-30,-2-9-30,-2-6-12,0-8-6,0-5-40,2-4-91,-2-1-82,0-5-56,1 3-28,-4-3-80</inkml:trace>
          <inkml:trace contextRef="#ctx0" brushRef="#br1" timeOffset="-27920.3053">7526 9131 72,'0'0'214,"0"0"-60,0 0 1,0 0-28,0 0 17,13 105-4,-5-62 34,-2 4-27,1 1-20,-3 0-10,0-6-32,-4-7-21,3-10-13,-3-8-22,0-9-11,0-6 4,1-2 11,2 0 23,-2-18 3,6-8-40,2-13-19,4-5-54,-1-2-15,4 2-19,-2 6-1,-2 7 9,1 5 11,-2 5 21,-2 8 19,-1 6 10,0 5 3,1 2 0,2 5-8,2 15-2,4 11 19,-2 9 7,2 2 31,-3 4 20,0-2 2,-1-4 3,-4-5-27,4-8-13,0-10-10,1-5-6,4-9-44,6-3-67,17-9-80,-6-10-116,-3-4-289</inkml:trace>
        </inkml:traceGroup>
      </inkml:traceGroup>
    </inkml:traceGroup>
    <inkml:traceGroup>
      <inkml:annotationXML>
        <emma:emma xmlns:emma="http://www.w3.org/2003/04/emma" version="1.0">
          <emma:interpretation id="{9ABDBC4F-A389-4775-9531-89DF50C8B5B1}" emma:medium="tactile" emma:mode="ink">
            <msink:context xmlns:msink="http://schemas.microsoft.com/ink/2010/main" type="paragraph" rotatedBoundingBox="7038,10468 11267,10401 11282,11363 7053,1143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046D477-2FC0-4691-A03B-4A06B6941072}" emma:medium="tactile" emma:mode="ink">
              <msink:context xmlns:msink="http://schemas.microsoft.com/ink/2010/main" type="line" rotatedBoundingBox="7038,10468 11267,10401 11282,11363 7053,11430"/>
            </emma:interpretation>
          </emma:emma>
        </inkml:annotationXML>
        <inkml:traceGroup>
          <inkml:annotationXML>
            <emma:emma xmlns:emma="http://www.w3.org/2003/04/emma" version="1.0">
              <emma:interpretation id="{F3B6D301-114F-4915-9C1E-0D8B027E3B36}" emma:medium="tactile" emma:mode="ink">
                <msink:context xmlns:msink="http://schemas.microsoft.com/ink/2010/main" type="inkWord" rotatedBoundingBox="7038,10468 8597,10444 8612,11357 7052,11382"/>
              </emma:interpretation>
              <emma:one-of disjunction-type="recognition" id="oneOf3">
                <emma:interpretation id="interp15" emma:lang="es-ES" emma:confidence="0">
                  <emma:literal>molos</emma:literal>
                </emma:interpretation>
                <emma:interpretation id="interp16" emma:lang="es-ES" emma:confidence="0">
                  <emma:literal>mole</emma:literal>
                </emma:interpretation>
                <emma:interpretation id="interp17" emma:lang="es-ES" emma:confidence="0">
                  <emma:literal>moles</emma:literal>
                </emma:interpretation>
                <emma:interpretation id="interp18" emma:lang="es-ES" emma:confidence="0">
                  <emma:literal>motos</emma:literal>
                </emma:interpretation>
                <emma:interpretation id="interp19" emma:lang="es-ES" emma:confidence="0">
                  <emma:literal>molaos</emma:literal>
                </emma:interpretation>
              </emma:one-of>
            </emma:emma>
          </inkml:annotationXML>
          <inkml:trace contextRef="#ctx0" brushRef="#br0" timeOffset="8928.6713">5890 9806 75,'0'0'107,"0"0"-16,0 0 13,0 0 11,0 0-10,0 0-31,0 0-31,-4-2-17,4 23 49,0 9 31,0 9 20,6 5-3,2 4 5,0-1-29,-1 0-26,-1-3-17,-3-9-8,-2-8-20,2-10-12,-3-7-9,0-7 5,0-3 14,0 0 13,0 0 14,0-17-41,0-6-12,0-6-30,-3-4-7,2-3-7,-2 0-7,3-1 1,0 4 10,0 5-1,3 5 10,5 2 20,4 6-1,-3 5 6,4 4 5,0 6-6,2 0 5,2 0 1,3 20-6,-2 4 7,1 7 24,-3 4-3,-6 3 3,-3 0 1,-6-3-9,-1-7 3,0-5-10,0-8 1,0-3 1,0-6 1,-4-6 3,0 0-1,-2 0-2,-2-2-5,-4-14-7,4 0-1,4-8-23,4 0-14,0-6 2,0 1 20,4-2-1,9 5-4,4 2-2,-1 2 6,3 7 5,-5 4-1,-2 4 6,1 7-5,0 0-4,5 8 3,-4 15 2,1 6 2,-2 6-3,-5 3 12,-3 5 0,-5-2 0,0 0 0,0-9 6,0-5-5,0-11 6,0-7-6,0-7 8,0-2 14,0 0 2,8-19-25,3-4-10,-1-2-3,1 0 5,-2 4-2,-1 6-9,-1 5 5,-3 4-9,1 6-8,-4 0-5,3 0-23,0 6 31,1 9 14,2 0 4,-2 4 10,2-3 1,2-2 6,-1-6-1,1-3 4,-1-5 4,3 0 25,2 0 31,0-13-11,3-9-28,0-2-23,-4-3-8,-2 0-23,-6 0 7,-4 0-14,0 1-11,-4 3 5,-10 0 6,-1 3 21,-2 5 8,1 7-6,2 7-3,-1 1-9,-2 0 3,2 13 9,1 6-1,5 4 1,5 0 0,4 0 0,0-3 7,8 0 26,14-7 3,6-5 10,2-6-2,6-2-8,-3 0-8,0-15-1,-3-6-3,1-6-12,-1-6-5,-2-2-13,-3-2 5,-1-5 1,-10-1-7,-3-5-18,-6-3-20,-5-7-18,0-4 24,-9-1 13,-6 4 24,-1 7 9,2 8 0,3 13 6,1 10-5,3 10-1,2 9-13,0 2 1,-5 13-4,5 22 3,-2 13 13,3 15 6,4 15 40,0 20-4,0-4-7,15-1 5,5-6 10,1-18-4,4-2-16,3-15-17,-3-11-5,-4-13-8,-1-10 9,-7-7-9,-5-7-24,-2-4-68,-3-2-81,-3-10-174</inkml:trace>
          <inkml:trace contextRef="#ctx0" brushRef="#br0" timeOffset="6585.7036">6744 10020 155,'0'0'222,"0"0"-32,0 0-50,0 0-33,0 0-12,0 0 24,0 0 17,12 46 4,10-36 7,7-6 4,12-2 9,8-2-12,7-2-38,3-16-38,3-6-25,-6-3-19,-4-4-15,-7-1-1,-6 1-11,-9 4 8,-6 2-1,-10 6-7,-6 4 0,-4 2-1,-4 1-22,0 1-8,0 4-11,0-2-9,0 5 10,0 1 4,0 3 8,0 0-3,0 0-8,-1 0-8,-2 0 3,2 0 8,-6 0 11,2 0 6,4 0 0,-3 0 10,1 0 3,3 0 0,-1 0-2,1 0 0,0 0 1,-3 0-9,1 0-23,-2 0-34,-2 0-29,2-3 18,0 2 31,0-2 8,-2 3-7,2-1 7,0 1-6,1-3 0,-1 3 5,2-1 4,0 1 16,-3 0 13,4-2 6,-3-1-2,1 0-25,-3-1-46,1 1-94,3-1-134</inkml:trace>
          <inkml:trace contextRef="#ctx0" brushRef="#br0" timeOffset="6982.3673">7143 9754 103,'0'0'190,"0"0"-11,0 0-25,0 0-40,0 0-7,0 0 29,0 0 19,50 18 21,-16-18-10,2 0-51,5-3-44,-4-8-32,-8 1-1,-4 1-13,-8 3-6,-6 2-9,-5 2-10,-2 2 0,-1 0-16,-3 0-13,3 2-3,-2 10 9,2 5 11,-2 4 12,-1 4 0,0 2 6,0 1 13,0 2 6,-1-2 5,-9-3 1,5 0 1,-4-4 3,2-7-14,3 1-14,3-8-7,1-5-44,0 0-61,0-2-111,0 0-87,0 0-57</inkml:trace>
        </inkml:traceGroup>
        <inkml:traceGroup>
          <inkml:annotationXML>
            <emma:emma xmlns:emma="http://www.w3.org/2003/04/emma" version="1.0">
              <emma:interpretation id="{68EB063D-024C-4A76-AE45-4DD34FB17B71}" emma:medium="tactile" emma:mode="ink">
                <msink:context xmlns:msink="http://schemas.microsoft.com/ink/2010/main" type="inkWord" rotatedBoundingBox="9776,10684 11271,10660 11282,11363 9787,11386"/>
              </emma:interpretation>
              <emma:one-of disjunction-type="recognition" id="oneOf4">
                <emma:interpretation id="interp20" emma:lang="es-ES" emma:confidence="0">
                  <emma:literal>Nuk</emma:literal>
                </emma:interpretation>
                <emma:interpretation id="interp21" emma:lang="es-ES" emma:confidence="0">
                  <emma:literal>no $</emma:literal>
                </emma:interpretation>
                <emma:interpretation id="interp22" emma:lang="es-ES" emma:confidence="0">
                  <emma:literal>no €</emma:literal>
                </emma:interpretation>
                <emma:interpretation id="interp23" emma:lang="es-ES" emma:confidence="0">
                  <emma:literal>No $</emma:literal>
                </emma:interpretation>
                <emma:interpretation id="interp24" emma:lang="es-ES" emma:confidence="0">
                  <emma:literal>NOK</emma:literal>
                </emma:interpretation>
              </emma:one-of>
            </emma:emma>
          </inkml:annotationXML>
          <inkml:trace contextRef="#ctx0" brushRef="#br0" timeOffset="10962.7137">8624 9983 126,'0'0'189,"0"0"33,0 0-40,0 0-7,0 0 13,0 0 14,0 0-77,-2-22-13,4-1-26,4-2-24,-5 1-27,2-2-13,-2 1-9,2 2-2,-2 3-4,2 2-6,1 2 0,-2 5 0,2 2 0,-1 3-1,-2 4-1,2 2-10,3 0-8,2 0-18,10 0 12,3 12 12,5 1 5,3 1 8,3 2 0,1-6 2,-4 0 5,-1-4-1,-5-5 4,-4 2 6,-3-3 5,-4 0-4,-2 0 2,2-3-19,-4-4-22,-2-1-67,3-4-111,-3 1-131,1 2-242</inkml:trace>
          <inkml:trace contextRef="#ctx0" brushRef="#br0" timeOffset="10379.3044">8680 9800 68,'0'0'293,"0"0"-84,0 0-36,0 0-76,0 0-13,0 0 33,0 0 0,87 69 18,-49-41-11,7 2-16,7 0-12,1-1 4,5-6-24,-1-4-16,0-7-26,-4-5-9,-1-7-6,-10 0-3,-8 0 2,-6-9-2,-11-1-9,-6 4-1,-7 3-6,-3 0-12,-1 0-29,0-1-36,0-3-45,0-1-57,-9-1-65,-4-5 5,-15-8-5,4 3-98,2 2-19</inkml:trace>
          <inkml:trace contextRef="#ctx0" brushRef="#br0" timeOffset="12264.2302">10090 9687 142,'0'0'356,"0"0"-140,0 0 1,0 0-91,0 0-38,-113 86-26,81-71-23,-4-3-13,2 0 0,0-5-5,3-1 8,9 0-6,2-2-9,10-1-5,5-1-8,5 2-1,0 1-13,0 4 5,11 4 8,10 6 32,7 3 7,4 0 9,2 3 2,3 2 1,-4 0 10,1 0-3,-2-3 3,-4 2 4,-5-3-5,-3-4 1,-5-4 0,-7-6-13,-2-2-12,-3-3-12,-3-4-6,1 0-2,-1 0-4,0 0 5,0 0-2,0 0 1,0 0-7,0 0-9,0 0-17,0 0-15,0 0-20,0 0-29,0-12-73,0-19-157,0 2-170,0 0-233</inkml:trace>
          <inkml:trace contextRef="#ctx0" brushRef="#br0" timeOffset="11759.7266">9775 9530 123,'0'0'169,"0"0"-41,0 0-46,0 0-15,0 0 32,0 0 14,0 0 1,0 103 7,0-72 31,4 5 10,2 5-24,5 6-3,-2 5-21,1 5-6,1 3-27,0 0-39,-3-7-14,1-5-18,-4-7-8,3-10 4,-4-8-6,-3-10-16,2-8-53,-3-5-38,0 0-40,0-40-105,1 1-241,2-2-179</inkml:trace>
        </inkml:traceGroup>
      </inkml:traceGroup>
    </inkml:traceGroup>
    <inkml:traceGroup>
      <inkml:annotationXML>
        <emma:emma xmlns:emma="http://www.w3.org/2003/04/emma" version="1.0">
          <emma:interpretation id="{B400B083-422B-492F-B12D-096EC0E1D958}" emma:medium="tactile" emma:mode="ink">
            <msink:context xmlns:msink="http://schemas.microsoft.com/ink/2010/main" type="paragraph" rotatedBoundingBox="6865,12229 19390,11007 19533,12480 7009,1370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5C99882-EB99-43FF-9BEE-0915E2BA0E16}" emma:medium="tactile" emma:mode="ink">
              <msink:context xmlns:msink="http://schemas.microsoft.com/ink/2010/main" type="line" rotatedBoundingBox="6865,12229 19390,11007 19533,12480 7009,13702"/>
            </emma:interpretation>
          </emma:emma>
        </inkml:annotationXML>
        <inkml:traceGroup>
          <inkml:annotationXML>
            <emma:emma xmlns:emma="http://www.w3.org/2003/04/emma" version="1.0">
              <emma:interpretation id="{8833DE30-D6EE-468F-BF6F-D2646EF38774}" emma:medium="tactile" emma:mode="ink">
                <msink:context xmlns:msink="http://schemas.microsoft.com/ink/2010/main" type="inkWord" rotatedBoundingBox="6874,12315 9696,12040 9832,13426 7009,13702"/>
              </emma:interpretation>
              <emma:one-of disjunction-type="recognition" id="oneOf5">
                <emma:interpretation id="interp25" emma:lang="es-ES" emma:confidence="0">
                  <emma:literal>p_satm</emma:literal>
                </emma:interpretation>
                <emma:interpretation id="interp26" emma:lang="es-ES" emma:confidence="0">
                  <emma:literal>ps atm</emma:literal>
                </emma:interpretation>
                <emma:interpretation id="interp27" emma:lang="es-ES" emma:confidence="0">
                  <emma:literal>pasativa</emma:literal>
                </emma:interpretation>
                <emma:interpretation id="interp28" emma:lang="es-ES" emma:confidence="0">
                  <emma:literal>peatón</emma:literal>
                </emma:interpretation>
                <emma:interpretation id="interp29" emma:lang="es-ES" emma:confidence="0">
                  <emma:literal>pesarme</emma:literal>
                </emma:interpretation>
              </emma:one-of>
            </emma:emma>
          </inkml:annotationXML>
          <inkml:trace contextRef="#ctx0" brushRef="#br0" timeOffset="162213.779">5750 11556 401,'0'0'289,"0"0"-133,0 0 50,0 0-103,0 0-48,66-109-26,-16 91-19,5 7 21,1 9 3,-1 2-21,-3 8-5,-10 19-1,-4 6 0,-10 8 19,-8 3 5,-12 1 1,-8-4 10,0 0 1,-25-7 4,-7-4-9,-5-11 11,-4-6-12,3-9-11,2-4-7,2 0-16,6 0-3,7-6-56,13-1-56,8-2-66,5 0-35,23 1-150,2 0-260</inkml:trace>
          <inkml:trace contextRef="#ctx0" brushRef="#br0" timeOffset="161851.905">5924 11537 537,'0'0'167,"12"117"76,10-11 13,6 27-34,0 9-17,-7-26-68,-7-30-38,-3-31-39,-4-5-26,1 2-21,-2-1-4,1 0-9,-3-21-56,1-14-136,7-22-105,-1-19-27,-1-12-374</inkml:trace>
          <inkml:trace contextRef="#ctx0" brushRef="#br0" timeOffset="162636.4793">6327 11549 230,'0'0'279,"0"0"-20,0 0-47,0 0-30,121-20-12,-68 14-12,0 3-24,-2 1-19,-6 2-45,-6 0-44,-8 0-18,-4 0-8,-9 0 0,-3 0-21,-6 0-68,-5 0-77,-4 4-124,0 2-82,0-3-231</inkml:trace>
          <inkml:trace contextRef="#ctx0" brushRef="#br0" timeOffset="162893.0992">6428 11709 400,'0'0'216,"0"0"56,0 0-28,0 0 1,0 0-26,0 0-53,139 40-40,-105-36-14,2-1-29,1-3-39,-4 0-23,0 0-21,-4 0-2,3-4-105,9-5-151,-9 2-267,-2 1-335</inkml:trace>
          <inkml:trace contextRef="#ctx0" brushRef="#br0" timeOffset="163990.9051">6735 11328 266,'0'0'219,"0"0"-81,0 0-60,0 0 16,0 0 3,0 0 0,113 92 4,-66-64-1,4-1 4,-2 0-18,-3-6-20,-2-3-21,-10-3-23,-6-6-9,-11-1-3,-8-2-9,-2-2-1,-7 0 0,0 1 0,0 5 0,-15 2 39,-6 5 28,-8 2 9,-8 4-13,0 0-6,-2 2-15,3 0-23,1-2-10,8-4-8,3-1 2,7-8-3,9-2-36,4-4-107,4-4-154,18 0-218,6-9-407</inkml:trace>
          <inkml:trace contextRef="#ctx0" brushRef="#br0" timeOffset="164622.5838">7685 11615 155,'0'0'209,"0"0"3,0 0-56,0 0-8,0 0-2,-51-117-11,30 94-9,-4 3 9,-1 4-9,-2 8-5,0 8-47,-1 0-31,-1 12-17,-1 13-1,6 9-5,1 9 2,7 3 5,5-1-4,8 0-10,4-11-7,0-7-4,19-9 12,9-15 2,3-3-7,8-10-9,-1-14-16,-1-5-23,-6 2-9,-3 4 13,-7 6 22,-6 5-2,1 6-8,-4 6-8,1 0-1,1 14-6,2 9 12,-1 4 8,-2 2 17,1-7-52,1-3-112,13-12-70,-5-7-63,1 0-319</inkml:trace>
          <inkml:trace contextRef="#ctx0" brushRef="#br0" timeOffset="165130.6011">7510 11328 436,'0'0'226,"0"0"-21,0 0 5,0 0-80,0 0 11,0 0 21,0 0 49,54 20-53,-25-13-37,6-5-47,1-2-45,3 0-29,0 0-53,5 0-138,1-4-152,9 4-169,-9-2 160,-7 2-22</inkml:trace>
          <inkml:trace contextRef="#ctx0" brushRef="#br0" timeOffset="164902.1572">7814 10975 436,'0'0'157,"0"0"77,0 0-22,-3 132-26,10-47 11,7-1 3,1 6-67,-1 2-48,-5-19-55,2 0-19,-4-15-4,-1-18-7,-2-13-38,0-14-112,5-13-135,-2-4-57,-2-13-366</inkml:trace>
          <inkml:trace contextRef="#ctx0" brushRef="#br0" timeOffset="165630.0052">8103 11388 123,'0'0'167,"0"0"18,0 0-5,17 141-17,-17-94 37,0 0-1,0-3 9,0-7-8,0-8-19,0-13-59,0-8-55,0-8-4,0 0 27,8-15 0,3-12-73,4-9-17,1-5-47,3 3-9,-3 2 2,-3 7 2,0 8 6,-3 8 3,-2 5 9,2 8 11,-5 0-7,2 5-8,-1 17 15,-2 3 23,1 2 3,-1 0 7,0-5 19,-1-5 2,-2-3-6,2-7-12,-2-4-1,6-3 11,2 0-23,6-14-8,4-9-42,2-3 4,5-1-9,0 0-41,-5 5 7,-2 9 58,-2 8 22,-4 5 9,-1 0 1,1 18 35,0 8 56,-2-2-18,-1-1-11,-3-4-20,-3-7-17,0-4-14,-1-8-12,10 0-96,-1 0-170,-2-2-340</inkml:trace>
        </inkml:traceGroup>
        <inkml:traceGroup>
          <inkml:annotationXML>
            <emma:emma xmlns:emma="http://www.w3.org/2003/04/emma" version="1.0">
              <emma:interpretation id="{E3E25704-57BD-4F40-AB17-37AFF70A084B}" emma:medium="tactile" emma:mode="ink">
                <msink:context xmlns:msink="http://schemas.microsoft.com/ink/2010/main" type="inkWord" rotatedBoundingBox="13210,11897 14320,11789 14402,12629 13292,12738"/>
              </emma:interpretation>
              <emma:one-of disjunction-type="recognition" id="oneOf6">
                <emma:interpretation id="interp30" emma:lang="es-ES" emma:confidence="0">
                  <emma:literal>4=</emma:literal>
                </emma:interpretation>
                <emma:interpretation id="interp31" emma:lang="es-ES" emma:confidence="0">
                  <emma:literal>RED</emma:literal>
                </emma:interpretation>
                <emma:interpretation id="interp32" emma:lang="es-ES" emma:confidence="0">
                  <emma:literal>RE</emma:literal>
                </emma:interpretation>
                <emma:interpretation id="interp33" emma:lang="es-ES" emma:confidence="0">
                  <emma:literal>REY</emma:literal>
                </emma:interpretation>
                <emma:interpretation id="interp34" emma:lang="es-ES" emma:confidence="0">
                  <emma:literal>REU</emma:literal>
                </emma:interpretation>
              </emma:one-of>
            </emma:emma>
          </inkml:annotationXML>
          <inkml:trace contextRef="#ctx0" brushRef="#br1" timeOffset="61769.4396">12078 11000 375,'0'0'197,"0"0"-22,0 0-45,0 0-40,42-97-25,-12 73 8,3 3-19,7 5 5,0 11-12,0 5-26,-1 2-6,-5 19 1,-5 8 19,-8 5-17,-8 3 3,-10 1-5,-3-1 1,-5-3 5,-18-3 7,-10-6-6,-2-6 8,-6-5-12,5-7-8,2-3 4,9-3-8,7-1 0,9 0 2,8 0 1,1 0-10,0 0-7,17 0-3,8 8 8,9 6-5,5 5 7,2 4 12,-6 6-4,0 6 4,-8-1 1,-1 2-11,-5-1 6,-4-5-2,-1-3-5,-7-5 6,0-7-6,-2-6-1,-2-5-41,0-4-67,6-8-88,-1-11-64,1-6-443</inkml:trace>
          <inkml:trace contextRef="#ctx0" brushRef="#br1" timeOffset="61208.7954">12140 10753 316,'0'0'249,"0"0"-71,0 0-57,0 0 12,-16 113 4,16-48 23,0 12-8,0 7 3,0 2-50,0-4-24,4-4-26,-4-9-18,2-8-18,-2-11-12,0-9-5,0-15-2,3-12-62,-2-11-115,5-10-45,-1-19-75,2-5-217</inkml:trace>
          <inkml:trace contextRef="#ctx0" brushRef="#br1" timeOffset="62258.1024">12774 11165 521,'0'0'190,"0"0"-41,0 0-39,0 0 52,0 0-7,0 0 17,138 2-16,-97-2-12,-5-2-46,-4-2-42,-5 2-9,-6 1-24,-3 1-15,-8 0-8,-1 0-1,-2 0-30,-6 0-32,2 0-48,-3 0-38,0 0-35,0 0-25,0 0-18,-7-3-55,-3 3-229</inkml:trace>
          <inkml:trace contextRef="#ctx0" brushRef="#br1" timeOffset="62624.6611">12840 11347 332,'0'0'185,"0"0"41,0 0-57,0 0-17,0 0-2,0 0 5,0 0-17,121 34-15,-87-34-13,1 0-32,-1 0-31,-2 0-11,-7 0-18,-1 0-5,-6 0-11,-5 0-2,-2 0-8,-2 0-58,-2 0-68,-2 0-74,4 0-93,-2-4-36,-2-5-315</inkml:trace>
        </inkml:traceGroup>
        <inkml:traceGroup>
          <inkml:annotationXML>
            <emma:emma xmlns:emma="http://www.w3.org/2003/04/emma" version="1.0">
              <emma:interpretation id="{1F3FC895-08B2-4485-BECD-A3F3B4DB8A83}" emma:medium="tactile" emma:mode="ink">
                <msink:context xmlns:msink="http://schemas.microsoft.com/ink/2010/main" type="inkWord" rotatedBoundingBox="14825,11870 16917,11666 16991,12431 14899,12635"/>
              </emma:interpretation>
              <emma:one-of disjunction-type="recognition" id="oneOf7">
                <emma:interpretation id="interp35" emma:lang="es-ES" emma:confidence="0">
                  <emma:literal>0'082</emma:literal>
                </emma:interpretation>
                <emma:interpretation id="interp36" emma:lang="es-ES" emma:confidence="0">
                  <emma:literal>0082</emma:literal>
                </emma:interpretation>
                <emma:interpretation id="interp37" emma:lang="es-ES" emma:confidence="0">
                  <emma:literal>6'082</emma:literal>
                </emma:interpretation>
                <emma:interpretation id="interp38" emma:lang="es-ES" emma:confidence="0">
                  <emma:literal>06082</emma:literal>
                </emma:interpretation>
                <emma:interpretation id="interp39" emma:lang="es-ES" emma:confidence="0">
                  <emma:literal>08'082</emma:literal>
                </emma:interpretation>
              </emma:one-of>
            </emma:emma>
          </inkml:annotationXML>
          <inkml:trace contextRef="#ctx0" brushRef="#br0" timeOffset="176672.9374">13913 10964 307,'0'0'204,"0"0"-47,0 0-70,0 0 4,-125 17-16,97 15-32,4 11-10,10 7 12,7 8-6,7 2 9,3 2 13,18-5 4,7-7-3,3-10-5,4-11-31,0-16-4,4-9 11,1-4 21,-4-19-2,-1-13-21,-9-8-25,-10-1 4,-11 1 0,-5 0-10,-12 3 0,-13 0-3,-8 5-38,-5 4 3,1 2 4,2 9-3,4 6-6,3 8-14,3 3-23,1 3-11,7 10-19,9 5-34,8-1-37,0-6-115,12-3-47</inkml:trace>
          <inkml:trace contextRef="#ctx0" brushRef="#br0" timeOffset="177078.4624">14132 10689 186,'0'0'237,"0"0"-28,0 0-46,0 0-57,0 0-70,0 0-19,0 0 35,-31 112-10,31-61-16,0 0-13,2-5-13,23-2-61,-1-14-105,-3-14-137</inkml:trace>
          <inkml:trace contextRef="#ctx0" brushRef="#br0" timeOffset="177701.8493">14454 10918 355,'0'0'162,"0"0"-8,0 0-77,0 0-53,0 0 5,0 0 29,0 0 10,-72 130 13,68-72-3,4 1-6,0 3-14,12-5-16,12-7-10,3-12-18,8-13 14,3-14-5,3-11 35,-1-5 16,0-22-29,-5-10-17,-6-4-15,-9-4-7,-10 1 11,-10-1 2,0-5 4,-17-1-14,-12 3-9,-5 6-6,-3 10-6,1 13-4,-2 14-10,1 5-25,-1 10-16,6 23-14,7 7-37,9 6 3,16 14-40,16-12-98,11-16-297</inkml:trace>
          <inkml:trace contextRef="#ctx0" brushRef="#br0" timeOffset="178402.892">14855 10872 26,'0'0'407,"0"0"-143,0 0-30,0 0-68,0 0-66,0 0-41,0 0 8,83-93 0,-45 88-16,0 3-33,-3 2-12,-8 2-6,-8 15-10,-7 6-2,-12 10 9,0 6-1,-12 6 4,-16 6 7,-3 0-1,-1 0-5,3-8 5,5-1-3,7-5 6,10 0-1,5-4 14,2-4 4,2-6-4,17-6 3,7-4-6,2-9 0,6-4 10,-1 0 6,0-7 4,-4-12-13,-2-4-7,-10-4-3,-5 0 5,-8 0 11,-4-1 2,-2-2-17,-19-2-8,-12 0-9,-2-3-1,-8 2 1,2 4-1,3 7-10,4 4 3,9 7-10,4 3-14,5 6-19,5 2-31,7 0-49,3 0-26,1 13-31,14 4-57,12-1-113,1-5-136</inkml:trace>
          <inkml:trace contextRef="#ctx0" brushRef="#br0" timeOffset="179137.447">15368 10949 403,'0'0'234,"0"0"17,0 0-54,0 0-50,0 0-41,0 0-44,0 0-12,81-110 1,-44 93 8,1 1-8,-2 7-22,-2 3-16,-5 6-13,-2 0-6,-5 14 0,-5 6-7,-4 7 5,-6 7 7,-7-1-6,0 6 7,-13-1 2,-11 1 9,-8-4 1,1-2 4,-4-3 0,1-4 0,5 1-6,1-2-8,3-4-2,5 0 1,6-3 1,3-5 5,5-3-6,2-4 5,4-3-5,0-3 11,0 2 8,12-2 20,9 0 15,9 0-17,6 0-17,5-4-11,4-3-8,-3-1 0,0 0-1,-5 1 0,-8 3 0,-8 0-1,-5 1 0,-5 3-2,-5 0-5,-2 0 0,-1 0 1,-2 0-3,-1 0-16,0 0-33,0 0-46,3 0-42,-2 0-55,8 0-79,-1 3-94,-1 2-146</inkml:trace>
        </inkml:traceGroup>
        <inkml:traceGroup>
          <inkml:annotationXML>
            <emma:emma xmlns:emma="http://www.w3.org/2003/04/emma" version="1.0">
              <emma:interpretation id="{EABFC2C9-B82A-4913-9275-9971B4164662}" emma:medium="tactile" emma:mode="ink">
                <msink:context xmlns:msink="http://schemas.microsoft.com/ink/2010/main" type="inkWord" rotatedBoundingBox="17489,11193 19390,11007 19484,11974 17583,12159">
                  <msink:destinationLink direction="with" ref="{0E412781-EF01-414E-92C9-AA48C36EA5B0}"/>
                  <msink:destinationLink direction="with" ref="{0FB2A23D-00A1-447E-AA13-16B73391E9F9}"/>
                </msink:context>
              </emma:interpretation>
              <emma:one-of disjunction-type="recognition" id="oneOf8">
                <emma:interpretation id="interp40" emma:lang="es-ES" emma:confidence="0">
                  <emma:literal>atm.l</emma:literal>
                </emma:interpretation>
                <emma:interpretation id="interp41" emma:lang="es-ES" emma:confidence="0">
                  <emma:literal>atm. e</emma:literal>
                </emma:interpretation>
                <emma:interpretation id="interp42" emma:lang="es-ES" emma:confidence="0">
                  <emma:literal>atm. a</emma:literal>
                </emma:interpretation>
                <emma:interpretation id="interp43" emma:lang="es-ES" emma:confidence="0">
                  <emma:literal>atml</emma:literal>
                </emma:interpretation>
                <emma:interpretation id="interp44" emma:lang="es-ES" emma:confidence="0">
                  <emma:literal>atm.e</emma:literal>
                </emma:interpretation>
              </emma:one-of>
            </emma:emma>
          </inkml:annotationXML>
          <inkml:trace contextRef="#ctx0" brushRef="#br0" timeOffset="183242.4446">16710 10751 74,'0'0'252,"0"0"6,0 0-70,0 0-7,0 0-44,0 0-50,0 0 0,3-96 46,-9 82-12,-11 3-36,-8 3-25,-7 3-15,-2 5-14,-2 0-15,0 8-10,1 11-5,6 11-1,4 2 1,8 8-1,6-3 0,9 0-1,2-6 0,0-9 1,4-6 0,13-13 0,10-3-1,5-3 1,5-18-35,1-6-26,-2-3 7,-6 2 24,-7 4 24,-7 2 6,-3 7 0,-8 5 1,-1 6 0,1 4-1,-3 0-19,3 4-15,0 16 23,2 3 11,4 4 22,-2-4 7,1-3 4,-2-4-14,3-6-3,5-6 3,1-4-19,16-6-116,0-14-167,-4-3-323</inkml:trace>
          <inkml:trace contextRef="#ctx0" brushRef="#br0" timeOffset="184328.7159">16532 10456 462,'0'0'263,"0"0"-23,0 0-67,0 0-35,0 0-54,0 0-26,0 0-13,10-6-23,18 4 1,12-2-1,11-2-22,6-2-2,4-1-62,-2 2-30,-6-1-12,-7 2 70,-5 2 24,-4 4 12,-4 0 0,-3 0 0,-2 15 11,-4 8 15,-6 8 15,-2 5 22,-9 5 39,-6 1 1,-1-1 8,0-5-28,0-8-52,0-9-12,0-5-6,0-8-6,0-4 11,0-2 11,0 0 13,0-10-9,0-9-26,0-4-7,0-3-29,4-1-5,7 1 8,2 5 5,0 6 12,-1 6 1,1 3 0,-2 6-2,-2 0-9,0 0-6,1 16 3,-1 6 15,-4 3 7,0 0 14,-3 0 10,-2-6-3,0-4-9,0-5-1,0-4-2,0-5 1,0-1 12,2 0 16,1-1 2,2-15-28,6-5-12,3-5-2,6 0-11,0 2-13,-2 4 5,0 6 12,-1 5 8,-4 5-11,1 4 2,0 0-6,-2 11 16,1 7 4,-3 7 9,-3 2 11,-1-1-1,-2-2-4,0-3-7,-1-4-11,0-3-1,-2-5-16,2-3-103,1-2-117,9-4-90,-1 0-49,1 0-303</inkml:trace>
          <inkml:trace contextRef="#ctx0" brushRef="#br0" timeOffset="183559.6493">16845 10007 322,'0'0'216,"0"0"-25,0 0 12,0 0-90,0 0-65,0 0-41,0 0 74,-7 119 76,19-35-8,1 1-24,0 5-30,-2 0-47,-1-18-23,0-5-11,-2-10-8,0-22-5,-2-9-1,1-15-46,-3-7-100,2-4-69,1-12-80,-3-4-382</inkml:trace>
          <inkml:trace contextRef="#ctx0" brushRef="#br0" timeOffset="184543.8031">17748 10621 78,'0'0'765,"0"0"-440,0 0 46,0 0-89,0 0-45,0 0-41,0 0-69,-7 7-63,7-5-37,0 0-27,0 2-2,0 0-177,7 0-211,9 0-344,4-3-215</inkml:trace>
          <inkml:trace contextRef="#ctx0" brushRef="#br0" timeOffset="186080.9433">17984 10406 20,'0'0'178,"0"0"-63,0 0-15,0 0-1,0 0 21,0 0 23,0 0 27,-9-12 4,9 12-9,0 0-17,0 0-26,0 0-22,0 0-27,0 10-7,7 1-5,-1 2 1,-2 1-11,0-2-4,0-1 1,-1-3 1,-3 0-9,2-4-6,-2-3-5,0-1-2,0 0 4,0 0 1,0 0-1,0 0-3,0 0-4,0 0 7,0 0-4,0 0 0,0 0-5,2 0 3,-2 0 5,0 0 3,0 0-9,0 0-4,0 0-9,0 0-11,0 0 0,0 0-1,0 0-9,0 0-3,0 0-4,0 0-1,2 8-8,2 2 14,0 2 11,0 0 1,3 2-1,-4-2 1,1-2 0,1 3 0,-4-2 0,3 0 0,-1 1 0,-2 2 1,2-5 0,-1 1 1,1 1-2,-2-3 1,-1 0 1,3-5-2,-3 1 1,0 0 0,1 0-1,-1-1 1,0-3-1,0 3 1,0-2-1,0-1 1,0 2 0,0-2 0,0 0 0,0 0 8,0 0-8,0 0 0,0 0 7,0 0-8,0 0 0,0 0 0,0 0-1,0 0 1,0 0-1,0 0 1,0 0 0,0 0 0,0 0 1,0 0-1,0 0 1,0 0 1,0 0-1,0 0 7,0 0-1,0 0 1,0 0-7,0 0 0,0 0 0,0 0 1,0 0-1,0 0 5,0 0-5,0 0 9,0 0 2,0 0-6,0 0 0,3 0-4,3 0 4,1 0 1,1-9 8,7-5-6,2-3-7,4-6-2,-1-6-7,-2-1-18,-1-4-11,-4-1 5,-5-4-15,-1-1-2,-4-5 5,-3-4 12,0-2 6,-3-2-4,-9 4-2,-4 0 12,2 8 6,-1 6 2,-2 4 0,1 11 2,4 3 1,-1 8 1,3 5-11,-1 4-5,-2 0-16,1 14-1,-1 11 17,0 7 10,2 11 7,3 3 5,4 8 1,4 4 0,0-2 1,0 6-1,9-1 1,10 2 0,-2-1 0,4-3 0,0-7 0,0-6 6,0-9-5,-3-9-1,-1-7 5,-3-6-5,-1-5 6,-2-1 2,0-5-8,-1 3 11,1-4 0,-1-1 3,1-2 5,-2 0 1,-2 0 0,-2 0-4,2 0-6,-1-4-5,1-4-6,-3 1-28,0-1-44,-2 3-42,0 1-55,-2 1-34,0 3-16,0 0 16,0 0-30,0 0-77,0 0-268</inkml:trace>
        </inkml:traceGroup>
      </inkml:traceGroup>
    </inkml:traceGroup>
    <inkml:traceGroup>
      <inkml:annotationXML>
        <emma:emma xmlns:emma="http://www.w3.org/2003/04/emma" version="1.0">
          <emma:interpretation id="{7345890A-CE45-4851-9FE4-98D1F3AA6AA8}" emma:medium="tactile" emma:mode="ink">
            <msink:context xmlns:msink="http://schemas.microsoft.com/ink/2010/main" type="paragraph" rotatedBoundingBox="7079,13972 9488,13817 9550,14785 7142,1494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05FDF8C-D1FC-4D43-952F-673215469D15}" emma:medium="tactile" emma:mode="ink">
              <msink:context xmlns:msink="http://schemas.microsoft.com/ink/2010/main" type="line" rotatedBoundingBox="7079,13972 9488,13817 9550,14785 7142,14940"/>
            </emma:interpretation>
          </emma:emma>
        </inkml:annotationXML>
        <inkml:traceGroup>
          <inkml:annotationXML>
            <emma:emma xmlns:emma="http://www.w3.org/2003/04/emma" version="1.0">
              <emma:interpretation id="{444E7FAF-B56C-4395-963E-42E657123F83}" emma:medium="tactile" emma:mode="ink">
                <msink:context xmlns:msink="http://schemas.microsoft.com/ink/2010/main" type="inkWord" rotatedBoundingBox="7079,13972 9488,13817 9550,14785 7142,14940"/>
              </emma:interpretation>
              <emma:one-of disjunction-type="recognition" id="oneOf9">
                <emma:interpretation id="interp45" emma:lang="es-ES" emma:confidence="0">
                  <emma:literal>VAl</emma:literal>
                </emma:interpretation>
                <emma:interpretation id="interp46" emma:lang="es-ES" emma:confidence="0">
                  <emma:literal>Val</emma:literal>
                </emma:interpretation>
                <emma:interpretation id="interp47" emma:lang="es-ES" emma:confidence="0">
                  <emma:literal>VAL</emma:literal>
                </emma:interpretation>
                <emma:interpretation id="interp48" emma:lang="es-ES" emma:confidence="0">
                  <emma:literal>VIAL</emma:literal>
                </emma:interpretation>
                <emma:interpretation id="interp49" emma:lang="es-ES" emma:confidence="0">
                  <emma:literal>VIAR</emma:literal>
                </emma:interpretation>
              </emma:one-of>
            </emma:emma>
          </inkml:annotationXML>
          <inkml:trace contextRef="#ctx0" brushRef="#br0" timeOffset="168090.2703">5928 12982 72,'0'0'312,"0"0"-78,0 0-42,0 0-19,0 0-65,0 0-63,0 0 36,13 66 80,12-7 5,6 15-37,-4 9-19,1 3-46,-5-4-26,-1-7-16,-6-15 12,0-16-6,-4-13-3,-2-16-9,-3-11-3,-1-4 29,2-11 20,4-26-3,3-12-32,-1-12-17,2-7-10,-4-5 0,-1-1-9,-2 2-17,-1 5 0,1 9-9,-1 8-2,-2 13-12,1 6-11,-2 9-17,1 9-20,-2 9-36,2 4-70,5 0-74,10 10-57,0 7-30,-1 1 15</inkml:trace>
          <inkml:trace contextRef="#ctx0" brushRef="#br0" timeOffset="168587.7958">6669 13358 421,'0'0'229,"0"0"1,0 0-45,0 0-46,0 0-23,0 0-32,0 0 20,62-4 14,-17 4 0,10 0-10,7 0-14,2 0-29,-2 2-30,-3 0-24,-6 0-9,-8 2-1,-8-3 1,-12-1-2,-5 2-13,-12-2-32,-4 0-36,-4 0-46,0 0-66,-7 2-70,-7 1-61,-8 1-226</inkml:trace>
          <inkml:trace contextRef="#ctx0" brushRef="#br0" timeOffset="169413.8044">6747 13503 350,'0'0'143,"0"0"-20,0 0-51,0 0 23,0 0 3,0 0-4,0 0 3,129 0 0,-84 0-20,0 0-31,0 0-20,-6 0-10,2-1-4,-5-9-11,-4-3 8,-2 0-9,-9-1-7,-1-2-15,-6 5 2,-3-2-8,-3 1-2,-1 3 1,-1-3 11,1 0 8,-1 3 9,-2 1 0,-1 4 0,-2 4-1,2 0-9,-2 0-14,2 16 25,1 9 9,0 5 20,-1 5 3,2-1 5,-4-1 4,2-4-9,-2-8-2,2-6-5,-3-7-12,1-8-1,-1 0 18,0-4 14,3-17-21,-1-8-23,-2-7-39,0-7 4,0-3-4,0 0 14,-2 2 15,-6 4 10,1 5 0,1 11-1,0 5 1,5 7 0,-2 7 0,3 2 0,0 3 0,0 0-23,0 0 0,0 9 4,7 7 14,9 3 5,5 3 11,4 1 24,7 4 10,5-1 6,1 1-13,-2-2-1,-2-4-12,-5 0 3,-5-3 4,-5-5 7,-8-2 2,-4-3-9,-6 0-10,-1-2-5,0 1 1,-4 3 5,-13 1 6,-7 5-5,-5 2-7,-3-4-3,-2 0-6,0-3 0,3-3-8,9-5-31,6 0-76,12-3-94,8 0-92,22-8-105,6-8-287</inkml:trace>
          <inkml:trace contextRef="#ctx0" brushRef="#br0" timeOffset="170014.6922">8154 13319 140,'0'0'253,"0"0"-41,0 0-3,0 0-31,0 0 0,0 0-54,0 0-53,85-116-33,-57 74-18,-2-4-13,-8-1 1,-4 2 0,-9-4 1,-2 2-8,-3-3 12,0 3-4,-11 3 7,-2 7-3,1 11-4,-1 6-8,2 8 6,-2 8-7,2 4-11,-2 0-6,-3 14 4,1 12 5,0 14 0,0 13 8,5 10 0,3 13 7,7 6 1,0 9 2,3-3-4,15-2 5,8-7-5,4-9-5,2-14 9,-2-7 9,-2-15 22,-7-9 4,-8-8-4,-4-7-3,-4-6-16,-5-4-2,2 0-20,-2 0-13,5-3-163,-1-6-226,0-3-433</inkml:trace>
        </inkml:traceGroup>
      </inkml:traceGroup>
    </inkml:traceGroup>
    <inkml:traceGroup>
      <inkml:annotationXML>
        <emma:emma xmlns:emma="http://www.w3.org/2003/04/emma" version="1.0">
          <emma:interpretation id="{DF2ED00A-FFE5-4540-91EA-198BCACA0081}" emma:medium="tactile" emma:mode="ink">
            <msink:context xmlns:msink="http://schemas.microsoft.com/ink/2010/main" type="paragraph" rotatedBoundingBox="1973,15419 11815,15800 11738,17797 1896,174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4C46E0C-4782-4B74-889E-513C638E3EB2}" emma:medium="tactile" emma:mode="ink">
              <msink:context xmlns:msink="http://schemas.microsoft.com/ink/2010/main" type="inkBullet" rotatedBoundingBox="1946,16115 2669,16142 2640,16875 1918,16847"/>
            </emma:interpretation>
            <emma:one-of disjunction-type="recognition" id="oneOf10">
              <emma:interpretation id="interp50" emma:lang="es-ES" emma:confidence="0">
                <emma:literal>↳</emma:literal>
              </emma:interpretation>
            </emma:one-of>
          </emma:emma>
        </inkml:annotationXML>
        <inkml:trace contextRef="#ctx0" brushRef="#br1" timeOffset="275009.1788">786 14979 453,'0'0'216,"0"0"-37,0 0 73,0 0-29,21 101-55,-12-52-33,-1 8-37,3 6-19,2 8-16,3 1-25,0 2-8,5-5-5,3-10-14,2-11-10,-1-13 9,3-11-2,-3-9 2,-4-8 0,0-7-2,-1 0-8,-3-22-9,-5-9-10,1-6-9,-6-8-7,-5-3-25,-2 1-19,0 0 11,-2 5 20,-9 6-3,1 3 11,-1 7 2,-2 6 9,5 7 0,1 5 13,1 4 14,2 4-8,0 0-2,0 0-4,1 12-5,3 5 0,0 2 0,0 4 15,8 0 6,9 0 10,5-2-2,4-4 3,3-3 5,5-5 3,2-6 9,5-3-11,0 0 15,-3-6-12,-5-6-11,-4-4-9,-4 4-13,-6 1-25,-4 6-95,-1-1-125,-6 3-97</inkml:trace>
      </inkml:traceGroup>
      <inkml:traceGroup>
        <inkml:annotationXML>
          <emma:emma xmlns:emma="http://www.w3.org/2003/04/emma" version="1.0">
            <emma:interpretation id="{5F8655FC-098C-4144-B142-9D2BBF7529D5}" emma:medium="tactile" emma:mode="ink">
              <msink:context xmlns:msink="http://schemas.microsoft.com/ink/2010/main" type="line" rotatedBoundingBox="2908,15455 11815,15800 11738,17797 2831,17452"/>
            </emma:interpretation>
          </emma:emma>
        </inkml:annotationXML>
        <inkml:traceGroup>
          <inkml:annotationXML>
            <emma:emma xmlns:emma="http://www.w3.org/2003/04/emma" version="1.0">
              <emma:interpretation id="{FF95CAC1-10A6-471D-BC14-2F7D1F6D0ED7}" emma:medium="tactile" emma:mode="ink">
                <msink:context xmlns:msink="http://schemas.microsoft.com/ink/2010/main" type="inkWord" rotatedBoundingBox="2868,16492 3296,16509 3281,16896 2853,16879"/>
              </emma:interpretation>
              <emma:one-of disjunction-type="recognition" id="oneOf11">
                <emma:interpretation id="interp51" emma:lang="es-ES" emma:confidence="0">
                  <emma:literal>=</emma:literal>
                </emma:interpretation>
                <emma:interpretation id="interp52" emma:lang="es-ES" emma:confidence="0">
                  <emma:literal>M³</emma:literal>
                </emma:interpretation>
                <emma:interpretation id="interp53" emma:lang="es-ES" emma:confidence="0">
                  <emma:literal>M²</emma:literal>
                </emma:interpretation>
                <emma:interpretation id="interp54" emma:lang="es-ES" emma:confidence="0">
                  <emma:literal>m³</emma:literal>
                </emma:interpretation>
                <emma:interpretation id="interp55" emma:lang="es-ES" emma:confidence="0">
                  <emma:literal>m²</emma:literal>
                </emma:interpretation>
              </emma:one-of>
            </emma:emma>
          </inkml:annotationXML>
          <inkml:trace contextRef="#ctx0" brushRef="#br1" timeOffset="275383.8299">1706 15402 563,'0'0'240,"0"0"13,0 0-93,0 0-81,0 0-39,114 3-22,-85-3-10,1 0-7,-2 0-1,-4 0-12,-3 0-5,-4 0-1,-2 0 1,-2-6-16,-4-1-21,0 3-13,2 1-42,-5 1-50,1-4-94,-3 2-119,-1 1 163</inkml:trace>
          <inkml:trace contextRef="#ctx0" brushRef="#br1" timeOffset="275739.6021">1719 15745 55,'0'0'203,"0"0"96,0 0-88,0 0-15,0 0-41,0 0-42,0 0-9,139-11-20,-106 7-26,2 1-20,-4-1-15,-3 1-21,-2-1 14,-7 2-3,-2-1-13,-4-1-10,-2-2-47,-1 2-61,7-5-79,-3 1-163,-2 2-320</inkml:trace>
        </inkml:traceGroup>
        <inkml:traceGroup>
          <inkml:annotationXML>
            <emma:emma xmlns:emma="http://www.w3.org/2003/04/emma" version="1.0">
              <emma:interpretation id="{EA135B26-0EC8-4BD6-943F-B642952C87C5}" emma:medium="tactile" emma:mode="ink">
                <msink:context xmlns:msink="http://schemas.microsoft.com/ink/2010/main" type="inkWord" rotatedBoundingBox="3887,16119 4999,16472 4776,17172 3665,16818"/>
              </emma:interpretation>
              <emma:one-of disjunction-type="recognition" id="oneOf12">
                <emma:interpretation id="interp56" emma:lang="es-ES" emma:confidence="0">
                  <emma:literal>100</emma:literal>
                </emma:interpretation>
                <emma:interpretation id="interp57" emma:lang="es-ES" emma:confidence="0">
                  <emma:literal>10</emma:literal>
                </emma:interpretation>
                <emma:interpretation id="interp58" emma:lang="es-ES" emma:confidence="0">
                  <emma:literal>1000</emma:literal>
                </emma:interpretation>
                <emma:interpretation id="interp59" emma:lang="es-ES" emma:confidence="0">
                  <emma:literal>000</emma:literal>
                </emma:interpretation>
                <emma:interpretation id="interp60" emma:lang="es-ES" emma:confidence="0">
                  <emma:literal>00</emma:literal>
                </emma:interpretation>
              </emma:one-of>
            </emma:emma>
          </inkml:annotationXML>
          <inkml:trace contextRef="#ctx0" brushRef="#br1" timeOffset="277466.037">2582 15707 617,'0'0'299,"0"0"88,0 0-40,0 0-147,21-113-82,0 54-44,0-14-22,-1-8-33,0 2-19,-6-2-13,-2 9 4,-3 13 1,-2 13 1,-7 12 5,0 17-6,0 7 2,0 10-29,0 0-45,0 18-20,4 25 49,0 30 25,3 36 24,2 29 2,-1-12-1,0-26 2,1-38-1,-1-26 0,5 0 0,2-1-58,8-7-186,13-25-258,-6-3-252,1-8 546</inkml:trace>
          <inkml:trace contextRef="#ctx0" brushRef="#br1" timeOffset="277991.2127">3020 15153 85,'0'0'367,"0"0"-164,0 0-15,-25 109-77,25-42-30,0 11-13,17 5-7,8-3-22,6-9-25,0-17-12,4-21 4,-1-20-6,6-13 2,-6-22 13,-2-23-15,-11-13-7,-5-9 7,-15-4 9,-1 2 24,-24 2 16,-9 8 31,-5 12-10,0 17-13,1 17-52,1 13-5,2 13-33,6 24-82,7 18-44,8 9-58,13 28-52,5-16-105,13-11 33</inkml:trace>
          <inkml:trace contextRef="#ctx0" brushRef="#br1" timeOffset="278332.1644">3439 15393 150,'0'0'168,"0"121"-43,0-40-25,16-2-59,10-8-26,6-17-2,6-22 10,0-24 43,1-10 1,-1-35 12,-4-16 9,-6-11 60,-11-1 20,-10-4 19,-7 4-46,-3 1-28,-25 7-8,-6 11-30,-4 16-28,-5 16-47,3 14-2,-3 11-118,-6 57-165,11-5-203,13 0-61</inkml:trace>
        </inkml:traceGroup>
        <inkml:traceGroup>
          <inkml:annotationXML>
            <emma:emma xmlns:emma="http://www.w3.org/2003/04/emma" version="1.0">
              <emma:interpretation id="{6E161A9D-D5E0-43AE-9812-5E43078C4570}" emma:medium="tactile" emma:mode="ink">
                <msink:context xmlns:msink="http://schemas.microsoft.com/ink/2010/main" type="inkWord" rotatedBoundingBox="5339,15832 7172,16355 6766,17778 4933,17255"/>
              </emma:interpretation>
              <emma:one-of disjunction-type="recognition" id="oneOf13">
                <emma:interpretation id="interp61" emma:lang="es-ES" emma:confidence="0">
                  <emma:literal>Km/rl</emma:literal>
                </emma:interpretation>
                <emma:interpretation id="interp62" emma:lang="es-ES" emma:confidence="0">
                  <emma:literal>Km/r1</emma:literal>
                </emma:interpretation>
                <emma:interpretation id="interp63" emma:lang="es-ES" emma:confidence="0">
                  <emma:literal>Kmfrl</emma:literal>
                </emma:interpretation>
                <emma:interpretation id="interp64" emma:lang="es-ES" emma:confidence="0">
                  <emma:literal>KmfrI</emma:literal>
                </emma:interpretation>
                <emma:interpretation id="interp65" emma:lang="es-ES" emma:confidence="0">
                  <emma:literal>Kmfr1</emma:literal>
                </emma:interpretation>
              </emma:one-of>
            </emma:emma>
          </inkml:annotationXML>
          <inkml:trace contextRef="#ctx0" brushRef="#br1" timeOffset="278839.0561">4073 15068 126,'0'0'375,"0"0"-160,0 0-33,0 0-12,13 117 36,4-44-15,-2 9-25,-2 2-33,-3-1-44,-2-10-42,-1-12-31,-1-11-16,1-9-79,1-15-178,5-16-259,-2-10-117</inkml:trace>
          <inkml:trace contextRef="#ctx0" brushRef="#br1" timeOffset="279224.0391">4395 15175 580,'0'0'258,"0"0"-44,0 0-91,0 0-81,0 0-26,0 0 1,-139 77 12,98-45 7,3 3-1,4 1-19,6-3-15,12-2-1,7-4 0,6-6 9,3-2-8,7-4 15,17-2 4,7-1 0,6-1-1,3-1 7,1 2 3,-3 1 6,-2 0 2,-3 5-14,-8-1-13,-3 1-9,-3-1-1,-7-1 0,-3-4-10,-4-2-44,-2-5-45,-3-1-46,0-4-46,0 0-1,0-17-46,0-4-166</inkml:trace>
          <inkml:trace contextRef="#ctx0" brushRef="#br1" timeOffset="279742.0545">4532 15450 271,'0'0'234,"0"0"-17,16 99 1,-9-49-17,-2 0 25,3-2-11,-3-8-32,2-9-51,-1-12-69,-3-10-35,1-9 3,0 0 20,0-11 15,2-12-41,5-4-25,0-2-6,3 2-20,2 4-21,-2 5 3,4 6-1,-5 6 19,1 6 1,-2 0-7,4 15 7,-4 10 25,0 3 8,-4 2 17,-2-5 5,-2-6-8,-1-5-9,1-13-6,0-1-7,3-4-14,3-19-30,3-8-15,4 0-23,2 3 2,-2 6-3,-2 6 35,-2 6 24,-3 10 5,1 0-6,-2 6 25,-1 16 29,0 2 8,-3 3 2,-1-4-7,-1-5-9,1-7-15,0-4-8,2-3-102,5-4-156,13 0-110,-3-6-333,3-9 450</inkml:trace>
          <inkml:trace contextRef="#ctx0" brushRef="#br1" timeOffset="279994.0607">5423 15052 516,'0'0'287,"-27"116"21,-10 3-39,-20 41-42,-13 24-16,-9 3-22,2-15-67,14-25-72,13-30-45,18-34-5,15-33-67,9-19-59,5-7-69,3-24-180,16 0-190,9-23-125</inkml:trace>
          <inkml:trace contextRef="#ctx0" brushRef="#br1" timeOffset="280446.1814">5470 15916 95,'0'0'608,"0"0"-330,0 0 50,-4 114-99,4-101-86,0-10-73,0-3-20,4-16-18,10-15-32,6-7-45,1-2 10,0 1-5,2 7 23,-5 7 8,2 10-10,-4 7-4,0 8 2,-2 0 4,1 12-1,-6 11-11,3 1 10,-3 5 11,-2-3 8,-2-2 3,2-5 3,2-5 13,-4-4-8,4-5 1,1-3-12,0-2-35,1 0-80,3-15-76,-2-7-166,0-1-411</inkml:trace>
          <inkml:trace contextRef="#ctx0" brushRef="#br1" timeOffset="281395.6313">5480 15518 120,'0'0'323,"0"0"-86,0 0-22,0 0-36,0 0-7,0 0 8,0 0-30,11 29-15,-8-12-18,-1 4-6,0 5-14,-2 8-21,0 6 1,0 8-27,0 7-17,0 3-26,-2 0 2,-5-6-8,2-10-1,5-12-18,0-8-35,0-14-66,10-8-116,7-11-277,1-11-64</inkml:trace>
        </inkml:traceGroup>
        <inkml:traceGroup>
          <inkml:annotationXML>
            <emma:emma xmlns:emma="http://www.w3.org/2003/04/emma" version="1.0">
              <emma:interpretation id="{C290AFA3-EA82-468B-9B2B-17C94CA1D76D}" emma:medium="tactile" emma:mode="ink">
                <msink:context xmlns:msink="http://schemas.microsoft.com/ink/2010/main" type="inkWord" rotatedBoundingBox="11099,15773 11815,15800 11761,17211 11045,17183"/>
              </emma:interpretation>
              <emma:one-of disjunction-type="recognition" id="oneOf14">
                <emma:interpretation id="interp66" emma:lang="es-ES" emma:confidence="0">
                  <emma:literal>:</emma:literal>
                </emma:interpretation>
                <emma:interpretation id="interp67" emma:lang="es-ES" emma:confidence="0">
                  <emma:literal>E</emma:literal>
                </emma:interpretation>
                <emma:interpretation id="interp68" emma:lang="es-ES" emma:confidence="0">
                  <emma:literal>É</emma:literal>
                </emma:interpretation>
                <emma:interpretation id="interp69" emma:lang="es-ES" emma:confidence="0">
                  <emma:literal>ÉL</emma:literal>
                </emma:interpretation>
                <emma:interpretation id="interp70" emma:lang="es-ES" emma:confidence="0">
                  <emma:literal>Él</emma:literal>
                </emma:interpretation>
              </emma:one-of>
            </emma:emma>
          </inkml:annotationXML>
          <inkml:trace contextRef="#ctx1" brushRef="#br0">10388 14655</inkml:trace>
          <inkml:trace contextRef="#ctx0" brushRef="#br1" timeOffset="296304.9852">10080 15423 313,'0'0'238,"0"0"-50,0 0 18,0 0-67,0 0-75,0 0-42,0 0 22,0 64 80,0-6 28,0 6-36,0-2-18,-4 0-9,1-4-17,2-5-20,-2-3-3,3-8-15,0-5-3,0-8-6,3-6-4,9-8-3,6-4 2,10-5 10,6-6 1,7 0-5,8 0-8,0 0-11,2-11-6,-4 1 5,-4-1-5,-6-1-1,-1 3 0,-10-1-7,-2 2-2,-7 5-9,-6 0-1,-5-2-5,-3 5-12,-3 0-20,0 0-35,0 0-26,0-2-54,0 2-47,-7 0-36,-10-6-15,4 2-78,-2-2-165</inkml:trace>
          <inkml:trace contextRef="#ctx0" brushRef="#br1" timeOffset="296735.1836">10073 15799 172,'0'0'163,"0"0"-30,0 0 14,0 0-36,0 0 0,0 0-3,0 0-2,17-30-8,-5 29-9,1-2-4,5 2-14,1-3-13,4 2-10,5 0-14,-1 2-1,4 0-11,-4 0-8,-3 0-12,-5 0-1,-5 0 4,-5 0-5,-2 0-63,-6 0-66,-1 0-55,0 0-36,0 0-47,0-4-256</inkml:trace>
          <inkml:trace contextRef="#ctx0" brushRef="#br1" timeOffset="297093.9714">9909 15409 67,'0'0'328,"0"0"-159,0 0-36,0 0-16,0 0-10,0 0 11,0 0 8,115-23 7,-75 21-8,3-3-38,-3 1-34,1 0-30,-3 0-17,-3 0-6,-8 4-46,-2 0-81,-3 0-73,5 0-53,-3-3-132,-4-5-146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6:27.01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2D04762-7D8E-4DAF-BF6B-6357CBAA41A3}" emma:medium="tactile" emma:mode="ink">
          <msink:context xmlns:msink="http://schemas.microsoft.com/ink/2010/main" type="inkDrawing"/>
        </emma:interpretation>
      </emma:emma>
    </inkml:annotationXML>
    <inkml:trace contextRef="#ctx0" brushRef="#br0">0 0 365,'0'0'222,"0"0"-5,0 0-21,0 0-38,0 0-23,0 0-34,0 0-44,0 0-28,0 2-29,0 8-11,0 11 11,0 8 52,0 7 45,0 10 0,0 6-4,0 3-4,0 1-33,0-1-6,0-2-11,0-8-4,3 0-2,1-9 2,-2-4-8,1-5-7,-2-8-6,2-6-5,-3-3 2,0-6-3,1-2-7,-1 0 8,0-2 1,0 0-3,0 0 4,3 0-10,-3 0 18,0 0-19,1 0-3,-1 0-38,3 0-40,-1-10-72,13-18-185,1 1-190,-2 1-172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6:27.68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05C66F4-9A1C-43FB-8332-F199AD0AB314}" emma:medium="tactile" emma:mode="ink">
          <msink:context xmlns:msink="http://schemas.microsoft.com/ink/2010/main" type="inkDrawing"/>
        </emma:interpretation>
      </emma:emma>
    </inkml:annotationXML>
    <inkml:trace contextRef="#ctx0" brushRef="#br0">390-1 58,'0'0'283,"0"0"-94,0 0-49,0 0-32,0 0-17,0 0-25,0 0-27,-13 0-1,1 2 1,-5 6 17,-4 3 25,-6 2 18,0 3 1,-1-1-10,3 0-13,-2-1-20,2 2-12,3-5-12,-2 0-2,4-2-14,3-3-11,0 2-4,5-2-1,-1 0-1,2-3 0,5 4 0,-1-3-1,3 0 0,0-1-5,0 1-6,1 1-4,1 1 2,2 0 2,0 2-3,0 1 5,0 1 10,5 2 0,7-1 12,4 2 4,5 1 6,3 1 3,5 2-4,3 0 9,2 1 5,0-1-10,-2-2-2,-2 1-13,-6-4 3,-3-1-5,-9-3-7,-1-1 6,-2-1 2,-5 0-9,2-2 2,-3 0-1,-2-2 7,2-2-7,-3 3 0,0-3 6,0 0-7,0 0-30,0 0-52,0 0-55,1 0-74,2-4-101,-2-4-56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6:39.04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3BC0CBC-BE65-4933-BA9B-9E3A8B29A3B0}" emma:medium="tactile" emma:mode="ink">
          <msink:context xmlns:msink="http://schemas.microsoft.com/ink/2010/main" type="inkDrawing"/>
        </emma:interpretation>
      </emma:emma>
    </inkml:annotationXML>
    <inkml:trace contextRef="#ctx0" brushRef="#br0">0 0 67,'0'0'489,"0"0"-269,0 0-39,0 0-34,0 0 30,0 0 13,93 82-10,-48-57-28,8 2-24,9 2-14,7-2-47,2 1-9,8-1-20,5-6-17,0-4-2,3-5 11,2-7-11,-9-2 0,-7-3-9,-10 0-4,-11-8 3,-10 0-8,-8-1 1,-10 3-1,-9 0-1,-6 2 0,-5 2 0,-4 2-1,0 0-10,0 0-11,0 0-12,0 0-18,0 0-51,0 0-21,0-2 8,0 0-41,0-5-36,0-5-54,0-7-38,-4-4-24,-13-9 4,-6 1 54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6:39.34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C78C827-0922-48F9-8BDF-649EE47A8170}" emma:medium="tactile" emma:mode="ink">
          <msink:context xmlns:msink="http://schemas.microsoft.com/ink/2010/main" type="inkDrawing"/>
        </emma:interpretation>
      </emma:emma>
    </inkml:annotationXML>
    <inkml:trace contextRef="#ctx0" brushRef="#br0">24 0 41,'0'0'99,"0"0"1,0 0 2,0 0-2,0 0-33,0 0-20,-25 8 42,26 11 11,15 7 18,5-2 22,7 1-20,1 0 2,4-4-16,-4-2-22,1-2-19,-2-3-10,-4 0 5,-3-5-5,-7-1 27,-3-3-38,-7-1-19,-2 1-11,-2-2-14,0 3-6,0 1 6,-14 4 29,-7 3 2,-8 3-7,-4 1-24,0-1-16,8-4-83,6-3-113,19-10-113,2 0-70,21-4-255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6:40.21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4A9E332-F1B2-4205-8AF0-ED83ABDEAA88}" emma:medium="tactile" emma:mode="ink">
          <msink:context xmlns:msink="http://schemas.microsoft.com/ink/2010/main" type="inkDrawing"/>
        </emma:interpretation>
      </emma:emma>
    </inkml:annotationXML>
    <inkml:trace contextRef="#ctx0" brushRef="#br0">-1 0 46,'0'0'182,"0"0"40,0 0 2,0 106-25,0-67-49,0 1-1,3 0-18,-1-7-33,2-2-24,-4-8 2,3-5-15,-3-7-16,0-6-26,0-4-6,1-1 3,2 0-4,-2 0-12,6-10-4,2-11-40,6-5-10,-1-4-13,6 0 22,1-3 12,-1 6 9,-2 4 17,-3 4 7,-1 5-1,-2 6 0,-1 5 1,-6 3 15,2 0-8,-1 2-7,1 13 10,-1 6 15,-2 6 10,-1 2 16,-3-1 13,0-2-9,0-4 2,0-2-15,0-9-14,0-5-15,0-4-1,0-2 4,0 0-13,0-2-3,11-14-32,2-7-22,3-1-3,3-5 0,0 5-4,2 0 34,-4 4 15,-1 7 2,-4 6 4,-3 5 6,-2 2 5,-3 0-4,0 9 6,-2 12 15,2 6 26,-4 2 17,0 2-5,0-5-3,0-3-16,0-5 0,0-5-19,0-5-11,0-4-11,0-4-83,7 0-116,-2-16-136,5-1-250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16:28.2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FFD7FCB-21F8-4953-B9BB-AB1339C84A5A}" emma:medium="tactile" emma:mode="ink">
          <msink:context xmlns:msink="http://schemas.microsoft.com/ink/2010/main" type="writingRegion" rotatedBoundingBox="20125,4622 24502,5029 24266,7562 19890,7155"/>
        </emma:interpretation>
      </emma:emma>
    </inkml:annotationXML>
    <inkml:traceGroup>
      <inkml:annotationXML>
        <emma:emma xmlns:emma="http://www.w3.org/2003/04/emma" version="1.0">
          <emma:interpretation id="{4B407620-316D-4532-8BE7-F9F456FEEAC6}" emma:medium="tactile" emma:mode="ink">
            <msink:context xmlns:msink="http://schemas.microsoft.com/ink/2010/main" type="paragraph" rotatedBoundingBox="20125,4622 23957,4978 23805,6618 19973,62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88A202E-DF25-4FB8-A2DD-CB6EE2BAF423}" emma:medium="tactile" emma:mode="ink">
              <msink:context xmlns:msink="http://schemas.microsoft.com/ink/2010/main" type="line" rotatedBoundingBox="20125,4622 23957,4978 23805,6618 19973,6262"/>
            </emma:interpretation>
          </emma:emma>
        </inkml:annotationXML>
        <inkml:traceGroup>
          <inkml:annotationXML>
            <emma:emma xmlns:emma="http://www.w3.org/2003/04/emma" version="1.0">
              <emma:interpretation id="{61EF1E0A-46E3-4C05-872E-DDC11881A38E}" emma:medium="tactile" emma:mode="ink">
                <msink:context xmlns:msink="http://schemas.microsoft.com/ink/2010/main" type="inkWord" rotatedBoundingBox="20125,4622 22585,4851 22440,6413 19980,6184"/>
              </emma:interpretation>
              <emma:one-of disjunction-type="recognition" id="oneOf0">
                <emma:interpretation id="interp0" emma:lang="es-ES" emma:confidence="0">
                  <emma:literal>maletudos</emma:literal>
                </emma:interpretation>
                <emma:interpretation id="interp1" emma:lang="es-ES" emma:confidence="0">
                  <emma:literal>macetudos</emma:literal>
                </emma:interpretation>
                <emma:interpretation id="interp2" emma:lang="es-ES" emma:confidence="0">
                  <emma:literal>maletudas</emma:literal>
                </emma:interpretation>
                <emma:interpretation id="interp3" emma:lang="es-ES" emma:confidence="0">
                  <emma:literal>macetudas</emma:literal>
                </emma:interpretation>
                <emma:interpretation id="interp4" emma:lang="es-ES" emma:confidence="0">
                  <emma:literal>moleduras</emma:literal>
                </emma:interpretation>
              </emma:one-of>
            </emma:emma>
          </inkml:annotationXML>
          <inkml:trace contextRef="#ctx0" brushRef="#br0">0 0 227,'0'0'256,"0"0"-25,21 115 3,-7-54-34,0 4 32,-4-3-14,-3-9-30,-3-11-68,-3-15-31,-1-10-41,3-11-26,-3-6 2,1 0 11,6-21-35,-1-11-56,5-7-62,2-5-10,-2-1 35,2 6 11,1 5 43,-1 7 21,2 6 0,0 6 18,-1 7 22,2 8 9,-1 0-4,2 8-5,0 12 3,-3 5-3,-3 2-2,-2 0 1,-6-4 15,-2-3-1,-1-5-11,0-8-11,0-4-13,0-3-19,3 0-19,2-3 19,7-15-10,2-4-11,5-5 8,1 0 13,1 4 19,-4 6 6,-4 5 33,-2 10 17,-3 2-22,1 6-20,-1 17 1,-2 4 7,3 2-6,-4-3-7,0-7 5,0-7-2,3-8 3,3-4 4,3 0-19,4-4-41,1-9-25,0-1-24,-5 3-2,-2 1 9,-4 7 25,-4 3 27,0 0-7,4 0-8,-3 12 26,4 4 20,3-1 13,2-1 29,3-6 16,0-8 38,4 0-8,3-2-33,-3-15-20,-3-5-22,-4 1-2,-10-1 10,-4 1 1,0-1-1,-19 5-21,-11 5 0,-5 9-10,0 3-4,0 0 1,5 17-31,12 6-106,11 0-137,7-4-104,0-9-335</inkml:trace>
          <inkml:trace contextRef="#ctx0" brushRef="#br0" timeOffset="461.2585">891-213 77,'0'0'352,"0"0"-139,0 0 82,-14 99-22,10-35-12,4 11-19,0 4-58,0-5-53,0-5-47,4-12-23,9-13-26,4-14-13,7-16 2,1-13-21,7-1-3,3-11-56,2-16-21,-4-4-31,-2-5-8,-8-2 9,-6-1 18,-9 4 28,-5 6 42,-3 6 19,0 8 38,-4 10-11,-13 5 5,-3 3 2,-1 24 32,1 11 7,2 12 21,6 4 10,7 1-20,5-3-25,0-10-22,9-11-14,12-14-5,4-13-18,7-4-24,2-13-82,15-33-130,-8 6-260,-7-3-80</inkml:trace>
          <inkml:trace contextRef="#ctx0" brushRef="#br0" timeOffset="641.751">1216-94 746,'0'0'293,"0"0"30,0 0-108,0 0-53,0 0-54,-52 100-54,52-72-54,0 1-55,19-2-214,7-6-230,-1-9-194</inkml:trace>
          <inkml:trace contextRef="#ctx0" brushRef="#br0" timeOffset="-1113.8989">1195-291 5,'0'0'206,"0"0"-82,0 0-10,0 0-48,0 0-43,0 0-17,0 0-6,0-37-8,0 37-14,0-2 22,0 2 2,0-2 67,0 0 22,0 2 6,0 0 1,1 0-3,6 12 42,-1 8 26,2 7 24,0 0-35,4 0-38,-4-3-19,0-8-9,1 0-12,-5-8-16,3-2-23,-3-5-13,2-1-3,5 0 5,5 0 5,2-4-13,6-9-16,5-4-15,1-3-18,1 1-31,-5 2-61,-2 7-62,-4 1-90,2 7-44,-3 2-201,-3 0-111</inkml:trace>
          <inkml:trace contextRef="#ctx0" brushRef="#br0" timeOffset="-1540.5645">2218-928 82,'0'0'168,"0"0"19,0 0-29,0 0 10,0 0 79,0 0 36,-145 101-5,79-37-6,-8 10-13,-26 20-17,-26 14-61,14-13-36,13-18-53,26-21-50,34-23-23,4-7-17,8 0-2,12-13-15,9-7-76,3-5-70,1-1-83,2 0-71,0-1-220,0-9-37,0-1-173</inkml:trace>
          <inkml:trace contextRef="#ctx0" brushRef="#br0" timeOffset="1213.2584">1435 117 157,'0'0'360,"0"0"-57,0 0 84,-54 100-30,44-56-93,3-1-53,6-4-89,1-11-36,0-6-41,18-13-8,8-9 3,6 0-40,4-15-43,1-10-53,-2-4-3,-3-3-38,-6 1-6,-4 0 59,-8 4 63,-6 6 21,-3 8 17,-5 7 53,0 6 2,0 0-37,0 2-28,-2 15 28,-6 6 22,4 1-11,1-4-2,3-2-12,0-5-11,7-5 3,15-8-24,9 0-14,4 0-59,2-16-96,-2-1-4,-6-2-25,-6-1 1,-8 2 136,-3 2 61,-8 7 49,-3 5 73,-1 4 15,0 0-27,0 10-54,0 11 36,0 4 59,0-2-41,0-4-46,0-7-26,0-9-17,16-3-21,0 0-68,5-10-125,13-20-180,-7 5-173,-2-2-104</inkml:trace>
          <inkml:trace contextRef="#ctx0" brushRef="#br0" timeOffset="1647.2593">2050-209 493,'0'0'194,"0"0"89,0 0-57,0 0 0,-38 117 11,38-69-59,0 2-46,0-3-40,0-4-34,0-8-19,4-4 0,3-5-21,1-5-5,1-5-4,-1-3-8,3-1 5,-1-7-6,6-5-26,2 0 10,6 0-7,1-16-17,2-4-21,-5-4 3,-2-3 10,-6 1 23,-3 1 14,-7 4 11,-4 5 2,0 5 15,0 3-6,0 4-10,0 2-1,-8 2-9,-3 0-7,-2 4 0,-1 10-1,1 1 8,1 4 7,2 1-8,4 0-40,4 1-103,2 1-135,0-7-35,18-3-51,0-7-219</inkml:trace>
          <inkml:trace contextRef="#ctx0" brushRef="#br0" timeOffset="2572.8886">2448 119 189,'0'0'149,"0"0"-38,0 0-38,0 0-29,0 0-33,0 0-11,0 0-11,0-15-8,0 15 9,0-4 10,0 4 54,0-4 31,0 0-4,0 2-26,0-2-25,3 2-16,-1 1-12,0-2-1,-2 1 9,0-2 17,2 0 27,-2 1 21,0-3 0,0-2-7,0 1-14,0 1-5,-2-1-13,-6 2 3,-5 0-13,2 5-10,-2 0-3,2 0-12,6 14 0,2 10 28,3 8-23,0 3 6,3 4-12,9-5-44,1-3-30,-2-8 6,-1-5 38,-3-3 25,-3-8 5,-2-1 45,-2-4 33,0-2 0,-2 0-30,-17 0-4,-10 0 16,-1 0-17,-3 0-14,5 0-29,11 0-58,6 0-244,11 0-284</inkml:trace>
        </inkml:traceGroup>
        <inkml:traceGroup>
          <inkml:annotationXML>
            <emma:emma xmlns:emma="http://www.w3.org/2003/04/emma" version="1.0">
              <emma:interpretation id="{5644E2EB-ADF4-4F54-9865-D780D037CE2A}" emma:medium="tactile" emma:mode="ink">
                <msink:context xmlns:msink="http://schemas.microsoft.com/ink/2010/main" type="inkWord" rotatedBoundingBox="23379,4944 23955,4997 23805,6618 23228,6565"/>
              </emma:interpretation>
              <emma:one-of disjunction-type="recognition" id="oneOf1">
                <emma:interpretation id="interp5" emma:lang="es-ES" emma:confidence="0">
                  <emma:literal>+</emma:literal>
                </emma:interpretation>
                <emma:interpretation id="interp6" emma:lang="es-ES" emma:confidence="0">
                  <emma:literal>4</emma:literal>
                </emma:interpretation>
                <emma:interpretation id="interp7" emma:lang="es-ES" emma:confidence="0">
                  <emma:literal>}</emma:literal>
                </emma:interpretation>
                <emma:interpretation id="interp8" emma:lang="es-ES" emma:confidence="0">
                  <emma:literal>I</emma:literal>
                </emma:interpretation>
                <emma:interpretation id="interp9" emma:lang="es-ES" emma:confidence="0">
                  <emma:literal>|</emma:literal>
                </emma:interpretation>
              </emma:one-of>
            </emma:emma>
          </inkml:annotationXML>
          <inkml:trace contextRef="#ctx0" brushRef="#br0" timeOffset="3585.4141">3358-803 613,'0'0'271,"73"184"84,-17 7 179,-2 28-260,-23-3-30,-27-29-103,-8-44-87,-23-30-26,6-24-16,4-30-2,7-17-8,-1 2-1,4-3 4,3-1-5,4-9-14,0-10 14,0-6-1,0-6 1,0-7 6,0-2-6,0 0-13,0-2-76,0-15-65,0-3-37,0 0-55,0-3-69,-6 4-53,-5 0 41,-2-2-57,5 3 93,2 2 134</inkml:trace>
          <inkml:trace contextRef="#ctx0" brushRef="#br0" timeOffset="3866.6442">3386 579 163,'0'0'185,"0"0"4,0 0-10,0 0-19,2 97-33,5-62-49,-3-4 0,2-7 30,1-6 41,1-5 31,0-9-2,8-4-17,5 0-41,6-5-58,9-14-25,5-5-20,4-3-9,0 0-2,-3-1-6,-6 2-17,-8 6-39,-7 4-68,-8 7-81,-7 5-155,-1 2-236</inkml:trace>
        </inkml:traceGroup>
      </inkml:traceGroup>
    </inkml:traceGroup>
    <inkml:traceGroup>
      <inkml:annotationXML>
        <emma:emma xmlns:emma="http://www.w3.org/2003/04/emma" version="1.0">
          <emma:interpretation id="{618C9084-0484-48A1-A509-EDA2AF31C9A9}" emma:medium="tactile" emma:mode="ink">
            <msink:context xmlns:msink="http://schemas.microsoft.com/ink/2010/main" type="paragraph" rotatedBoundingBox="22109,6607 24332,6762 24280,7511 22056,735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B2A93BE-7FB5-4DA1-9A8B-04394ED7A6F9}" emma:medium="tactile" emma:mode="ink">
              <msink:context xmlns:msink="http://schemas.microsoft.com/ink/2010/main" type="line" rotatedBoundingBox="22109,6607 24332,6762 24280,7511 22056,7356"/>
            </emma:interpretation>
          </emma:emma>
        </inkml:annotationXML>
        <inkml:traceGroup>
          <inkml:annotationXML>
            <emma:emma xmlns:emma="http://www.w3.org/2003/04/emma" version="1.0">
              <emma:interpretation id="{9577F58F-58A2-4D71-81A3-7E000345E005}" emma:medium="tactile" emma:mode="ink">
                <msink:context xmlns:msink="http://schemas.microsoft.com/ink/2010/main" type="inkWord" rotatedBoundingBox="22109,6607 24332,6762 24280,7511 22056,7356"/>
              </emma:interpretation>
              <emma:one-of disjunction-type="recognition" id="oneOf2">
                <emma:interpretation id="interp10" emma:lang="es-ES" emma:confidence="0">
                  <emma:literal>átomos</emma:literal>
                </emma:interpretation>
                <emma:interpretation id="interp11" emma:lang="es-ES" emma:confidence="0">
                  <emma:literal>átomo 5</emma:literal>
                </emma:interpretation>
                <emma:interpretation id="interp12" emma:lang="es-ES" emma:confidence="0">
                  <emma:literal>átomo s</emma:literal>
                </emma:interpretation>
                <emma:interpretation id="interp13" emma:lang="es-ES" emma:confidence="0">
                  <emma:literal>átomo S</emma:literal>
                </emma:interpretation>
                <emma:interpretation id="interp14" emma:lang="es-ES" emma:confidence="0">
                  <emma:literal>átomos 5</emma:literal>
                </emma:interpretation>
              </emma:one-of>
            </emma:emma>
          </inkml:annotationXML>
          <inkml:trace contextRef="#ctx0" brushRef="#br0" timeOffset="4853.2612">2363 1462 397,'0'0'189,"0"0"-7,0 0 34,0 0-58,0 0 3,-4-101-21,-13 93-23,-9 8-46,-6 0-14,-7 10-16,-2 16 0,-4 9 4,7 5-14,3 1-15,10-5-15,8-5-1,10-10 0,7-7-6,0-11 6,22-3 17,12 0 26,7-14-14,4-6-11,-3-1-11,-4 2 6,-9 5 2,-5 5 18,-7 4 4,-2 5-7,-2 0-5,-2 0-2,-1 12-2,-1 2-11,-1-1-9,0-2-1,-1 1-41,-1-2-132,8-3-188,-1-3-223,-3-4-175</inkml:trace>
          <inkml:trace contextRef="#ctx0" brushRef="#br0" timeOffset="5076.9152">2530 1012 91,'0'0'535,"0"0"-282,0 0 19,0 0-75,0 0-135,0 0-42,0 0-1,-103 67-18,79-23-1,8 3-102,16 1-118,0-8-118,0-16-391</inkml:trace>
          <inkml:trace contextRef="#ctx0" brushRef="#br0" timeOffset="5799.2621">2505 1326 613,'0'0'260,"0"0"-13,0 0-117,0 0-30,153-31-51,-99 31-4,-2 0-13,-7 3-14,-7 12-7,-10 6-11,-7 4-2,-7 4 1,-2 2-1,-7 1 2,1-1-1,-5-3 1,2-2 0,-2-6 0,4-4 0,2-3-1,2-5 1,4-5 0,7-3 14,1 0 12,4-3-10,-1-10-10,0-2-6,-6-5 1,-2 1-1,-9-2 0,-7-2 7,0-4 0,0 2 3,-20 2 8,-4 4-2,-3 3-8,-8 9-8,2 5-6,-1 2-1,2 0-2,6 7-55,7 5-48,7 2-31,8-1-37,4 4-23,23-5-108,3-4-21</inkml:trace>
          <inkml:trace contextRef="#ctx0" brushRef="#br0" timeOffset="5331.7669">2749 907 274,'0'0'237,"0"0"-9,-16 105-6,12-42 7,3 12 11,1 6-46,0 1-98,0-6-70,0-8-26,5-15-68,7-14-71,-5-11-91,-3-9-50,-4-12-280</inkml:trace>
          <inkml:trace contextRef="#ctx0" brushRef="#br0" timeOffset="6418.1419">3230 1399 130,'0'0'255,"0"0"-35,0 0-70,0 0 1,0 0-31,0 0 15,0 0 20,92 115 9,-88-88-32,0-3-47,-1-7-49,-3-3-23,0-3-13,0-6 0,0-4-44,0-1-43,0 0-2,0 0 26,0 0 39,0-13 24,0-6 0,0-6 10,0-2-9,0-1 7,6 1-6,6 2 4,1 5 2,1 3 7,-1 6 1,-1 6-7,-2 2-1,3 3-6,1 0-2,0 16-1,1 7 1,-2 6-1,-5 3-6,-1 1 6,-5-4 0,-2-7-6,0-6 6,0-6-1,0-6 2,0-4 13,0 0-11,0-4-2,0-11-23,4-3-6,8-3-3,1 0 7,4 1 15,1 3 10,-4 5 14,-1 5 22,0 5 12,-5 2-4,2 0-11,-5 9-4,2 11-4,-1 1-3,-2 0-6,0-2-1,1-6-8,-3-4-7,0 0-9,-2-4-88,3-1-105,2-1-81,2-2-25,-1-1-295</inkml:trace>
          <inkml:trace contextRef="#ctx0" brushRef="#br0" timeOffset="8264.9714">3840 1472 137,'0'0'110,"0"0"1,0 0 10,0 0-10,0 0-31,0 0-31,0 0-15,-32-12 23,20 26 21,4 5 11,2 2 1,3 1 20,3-2 13,0-3-1,3 1-2,10-5 1,2-4-26,-1-4-21,3-4-12,0-1-1,3 0-14,-3-6-22,-2-8-7,-1-4-5,-3-3 0,-6-2 8,-3 0-8,-2 0-4,0 4-3,-2 2-5,-10 4-1,0 3-1,-2 7-1,-2 0-11,-1 3-34,-4 0-45,0 3-53,-3 11-99,5 9-90,5-2-69,9-5-320</inkml:trace>
          <inkml:trace contextRef="#ctx0" brushRef="#br0" timeOffset="8831.0354">4285 1396 46,'0'0'413,"0"0"-172,0 0 3,0 0-50,0 0-73,0 0-44,-110-59-44,88 59-22,2 16-10,5 5 8,9 8-8,6 3 13,0 3-5,17 1 16,8 3-4,3-7 1,-4-1-10,-7-6-6,-7-8 37,-3-4 58,-7-5 8,0-3-23,0-4-33,-4 1-22,-16 0 7,-1-2-4,-4 0-12,0 0-22,-2 0-55,0-4-201,6-6-269,6-1-282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6:40.90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7C8CEAF-B471-4F34-A333-96A17021D1C0}" emma:medium="tactile" emma:mode="ink">
          <msink:context xmlns:msink="http://schemas.microsoft.com/ink/2010/main" type="inkDrawing"/>
        </emma:interpretation>
      </emma:emma>
    </inkml:annotationXML>
    <inkml:trace contextRef="#ctx0" brushRef="#br0">0 5 430,'0'0'226,"0"0"-8,0 0-49,0 0-65,0 0 8,0 0 2,0 0-8,135-2 5,-106 2-9,-5 0-15,-3 2-22,-8 7-27,-2 0-12,-7 4-5,-4 1-1,0 0 4,0 3-2,-7-1 6,-5-3 2,-1 1-17,0-5 2,1-1-6,1-1-8,2-4 0,5-3-1,1 1-8,3-1 7,0 0 0,0 0-1,0 0-21,7 0 5,9 0 8,2 0 2,6 0 7,0 0-6,-2 8-1,-1-1 1,-3 5-8,-5 2-2,-5 1-5,-6-3-2,-2 2 24,0 2 21,-14-2 42,-10-1-5,-4-2-22,-4-1-14,-2-4-22,0-4-11,0-2-103,-1-5-138,10-12-229,11 1-62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7:18.5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B68FA67-3A76-4029-94A6-D983CFCDA64B}" emma:medium="tactile" emma:mode="ink">
          <msink:context xmlns:msink="http://schemas.microsoft.com/ink/2010/main" type="inkDrawing"/>
        </emma:interpretation>
      </emma:emma>
    </inkml:annotationXML>
    <inkml:trace contextRef="#ctx0" brushRef="#br0">0 1657 326,'0'0'277,"0"0"-49,0 0-14,0 0 10,0 0-57,0 0-64,0 0-36,31-65-23,-10 45-12,3-1-4,1-2-3,6-2-4,-1-3 4,-1-3 0,5-1-7,-2-3-2,1-2 3,-4 1-8,1 1 1,-2-5 4,0 1 3,-3 1 8,3-1 5,-3 2 3,-1 0-16,2 3-12,-1 1-5,-1 3 4,-2-1-6,2 2 1,0 0 6,-3 2-7,3 0 0,-3 1 1,1 1 0,2 0-1,1 0 0,2 0 0,0 1 0,1-2-2,1 3 1,1 0 0,1 1 0,-2-2-2,1 3 3,-2 0-1,0 3 1,1 0-2,1 0 1,-1 3 0,6 0 0,-1 0 0,3 1-10,3-3 10,0 3-11,5-1-2,0 3 3,4-5-4,0 4 9,1 2 0,4-1-1,2 1 6,-1-1 0,-1 0-1,0-1 2,-1-1 0,-1 1 0,-3-1 0,-2 0 0,-3 1 0,-1 0 2,-3 0-2,-2 1 2,2 1-1,-1-3-1,2 3 0,4-1 0,2-1 0,1 3-1,1-1 1,0 3 0,-4 1 0,0 3-1,0 0-6,1 0 5,4 4-7,4 0-1,7 0 9,5 0-6,8 0 7,8 8-1,5 0 1,4-1 0,4 3 1,6-2-1,-1 1 1,0-2 0,1 4-1,-6-4 15,-5 2-8,-10-1 1,-7 0 11,-14-3 1,-11-1-1,-13 0 4,-7-4 8,-11 2 18,-2-2-2,-6 0 3,-1 0-4,-3 0-25,-1 0-10,-1 0-11,-3 0-13,0 0-101,0 0-123,-41 10-327,-3 1-31,-2-1-155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7:19.40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33383E3-F326-4D8B-AD93-06EFB7ECA769}" emma:medium="tactile" emma:mode="ink">
          <msink:context xmlns:msink="http://schemas.microsoft.com/ink/2010/main" type="inkDrawing"/>
        </emma:interpretation>
      </emma:emma>
    </inkml:annotationXML>
    <inkml:trace contextRef="#ctx0" brushRef="#br0">24 0 51,'0'0'192,"0"0"-57,0 0-22,0 0-2,0 0 7,0 0 21,0 0-18,-8 99 8,8-65-8,0-2 5,0-4-14,0-2-4,-2-6-24,-1-2-17,-1-7-27,1-3-21,-1-2-9,3-1 0,1-5-1,0 0 1,0 0 12,0 0 10,0 0 11,0 0 42,1-5 1,15-9-40,5-3-36,7-2-10,4-2 0,5 2-1,-2-1 1,4 1-1,-4 3 0,-3 4-6,-2 1-49,-4 3-61,10 4-123,-4 1-141,-4 0-231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7:21.25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E412781-EF01-414E-92C9-AA48C36EA5B0}" emma:medium="tactile" emma:mode="ink">
          <msink:context xmlns:msink="http://schemas.microsoft.com/ink/2010/main" type="inkDrawing" rotatedBoundingBox="17042,211 18568,8057 16936,8375 15409,528" semanticType="callout" shapeName="Other">
            <msink:sourceLink direction="with" ref="{EABFC2C9-B82A-4913-9275-9971B4164662}"/>
          </msink:context>
        </emma:interpretation>
      </emma:emma>
    </inkml:annotationXML>
    <inkml:trace contextRef="#ctx0" brushRef="#br0">1158 7900 22,'0'0'252,"0"0"-64,0 0 2,0 0-37,0 0 0,0 0 11,0 0 37,-17 20 43,24-38-60,10-10-51,5-8-20,9-10-21,3-12-19,7-9-17,8-23-11,12-31 4,11-48 13,7-28 21,-2-21 0,-4-13-14,-10 11-10,-1 3-34,-9 12-16,-8 19-9,-8 20 0,-11 12 1,-6 10 4,-7 7 3,-5-4-8,-8 4 1,0-2-1,0 4 0,0 0 1,0 3 0,0-4 0,0 1-1,0 1 1,-10 9-1,-5 3-1,-1 9 0,2 6 1,-1 17 0,2 15-1,-6-12 1,-4-12-1,-8-16-5,-4-20 0,-1 5 4,-1 9 1,1 0 0,3 20 0,11 26 0,5 22 0,0 4 1,-3-4 0,-1-8 0,-7-6-1,3 0 0,-3 1 1,3 1-7,-3 0 6,0 2-5,1 3-2,-1 1 2,3 7 6,1 4-6,3 6 5,1 6 0,3 6-4,2 6 4,1 1-4,1 4 5,0-1 0,-4 1 0,2-4-1,-5-2-5,-1-6-2,2 1 8,0 0-1,0 0-1,2 2 1,1 3-4,4 2 5,-1 0 0,1 2 0,-1 0 0,-3-2-9,0 0 0,-3-1 0,0-2-7,-2 1-5,0-2 12,-2 2 8,5 1 1,-2 4-1,3-1-5,0 0 6,-2 0 0,-2-2 0,0-2 0,-3 0-1,0 0 0,3 4 0,3 0 0,-1 0 1,5 4 0,2 0 1,1 5-1,2 0-1,3 3 1,2 1-1,-3 1 1,0-2 0,2 2-1,-2-1 1,1-3 0,-2-3 0,-5-1 0,-3-4-1,0-6 0,-4 0 0,2 3 0,-2-4 0,-1 1 1,-3 1-2,0-3 2,6 5-8,-2 3 8,5 4 0,2 2-1,1 1 1,-1 0-1,-1 1-8,-4-2 1,-1-1-3,-2 1 9,2-1 1,-2 1-4,4 1 5,-3 0 0,0 1 0,2 2-1,0 1 0,4 1 0,1 3-7,2 0-11,1 2-54,-1 0-50,3 2-52,3 0-11,5 12-319,13 8-29,7-2-48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8:59.77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BF21AF1-C8E3-417D-BD0F-682DE2FDE07D}" emma:medium="tactile" emma:mode="ink">
          <msink:context xmlns:msink="http://schemas.microsoft.com/ink/2010/main" type="writingRegion" rotatedBoundingBox="17861,12551 19925,12389 19980,13092 17917,13254"/>
        </emma:interpretation>
      </emma:emma>
    </inkml:annotationXML>
    <inkml:traceGroup>
      <inkml:annotationXML>
        <emma:emma xmlns:emma="http://www.w3.org/2003/04/emma" version="1.0">
          <emma:interpretation id="{6E5F1CD9-2484-4ED9-88AD-B9B18736C1FB}" emma:medium="tactile" emma:mode="ink">
            <msink:context xmlns:msink="http://schemas.microsoft.com/ink/2010/main" type="paragraph" rotatedBoundingBox="17861,12551 19925,12389 19980,13092 17917,132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2EEECAE-01BF-4515-9363-712AD1760672}" emma:medium="tactile" emma:mode="ink">
              <msink:context xmlns:msink="http://schemas.microsoft.com/ink/2010/main" type="line" rotatedBoundingBox="17861,12551 19925,12389 19980,13092 17917,13254"/>
            </emma:interpretation>
          </emma:emma>
        </inkml:annotationXML>
        <inkml:traceGroup>
          <inkml:annotationXML>
            <emma:emma xmlns:emma="http://www.w3.org/2003/04/emma" version="1.0">
              <emma:interpretation id="{2C22292D-6F75-4F36-808A-342CF45683EF}" emma:medium="tactile" emma:mode="ink">
                <msink:context xmlns:msink="http://schemas.microsoft.com/ink/2010/main" type="inkWord" rotatedBoundingBox="17861,12551 19187,12447 19236,13072 17911,13176"/>
              </emma:interpretation>
              <emma:one-of disjunction-type="recognition" id="oneOf0">
                <emma:interpretation id="interp0" emma:lang="es-ES" emma:confidence="0">
                  <emma:literal>mol.</emma:literal>
                </emma:interpretation>
                <emma:interpretation id="interp1" emma:lang="es-ES" emma:confidence="0">
                  <emma:literal>mal.</emma:literal>
                </emma:interpretation>
                <emma:interpretation id="interp2" emma:lang="es-ES" emma:confidence="0">
                  <emma:literal>mol</emma:literal>
                </emma:interpretation>
                <emma:interpretation id="interp3" emma:lang="es-ES" emma:confidence="0">
                  <emma:literal>mal</emma:literal>
                </emma:interpretation>
                <emma:interpretation id="interp4" emma:lang="es-ES" emma:confidence="0">
                  <emma:literal>mall.</emma:literal>
                </emma:interpretation>
              </emma:one-of>
            </emma:emma>
          </inkml:annotationXML>
          <inkml:trace contextRef="#ctx0" brushRef="#br0">16725 11721 91,'0'0'123,"0"0"18,0 0-4,0 0-11,0 0-18,0 0 15,0 0 8,0-57-15,0 57-21,2 0-25,5 0-38,1 13 20,2 10 13,1 7 27,2 5 6,-2 3-12,-2 1-35,-4-2-14,-2-2-22,-2-2-5,-1-4 0,0-8-7,0-6 3,0-4-6,0-4 2,0-6 4,0-1 4,0 0 6,0 0 3,0 0-6,0-10-13,-4-3-13,3-8-6,-2-2 1,3-5-2,0-1-1,0-1 10,0 3-2,8 3 5,1 4 0,2 4-4,-2 5 3,2 3-1,-1 2 1,1 4 0,1 2-1,3 0-4,0 0-2,2 11 2,-2 9 4,2 5 3,-4 3 5,-2 3 2,-5 1 18,-2-2 7,-1 0 6,-3-7 4,0-8 4,0-5-14,0-7-9,0-3 8,0 0 14,1 0 16,3-14-3,3-10-26,-1-4-23,2-3-1,4 0-1,0 1 0,1 5-8,-2 6-2,-1 3 4,-2 9 0,-1 5-1,0 2-18,2 2-1,-4 17-4,4 8 10,-1 4 11,-1-1 3,-3-1 6,2-4 0,0-6 0,-5-8 1,3-5 1,3-6 9,-1 0-6,7-7-5,-1-11-18,6 1-8,-1-2 4,-3 3-19,-2 5-16,-3 5 12,-2 4 10,0 2-9,-1 0 2,3 4 4,-2 9 8,1 3 14,0-1 10,1-1 6,1-5 6,-1-4 1,1-5 14,6 0 22,-2-13-6,4-7-20,-1-2-8,-3-3-9,-1 1 1,-6-3-1,-6 0 0,-1 2-1,0 2-22,-8 2 10,-6 8 5,-3 3 7,-2 6-12,1 4-2,-3 0 9,1 15 5,4 7-2,3 2 3,6 3 2,7 3 5,0-5 6,4-8-1,20-1 0,8-12 11,3-4 2,6 0-1,0-21-8,1-7-10,-3-6-6,-2-2-25,-6-1-4,-5 0 6,-5-3 4,-8 1 3,-9-3 1,-4-2-14,0 0-10,-4-2 17,-13 5 16,2 8 6,2 11 12,2 10 4,5 12-16,-2 0-28,-1 19 12,1 18 16,1 15 21,7 11 31,0 6 19,0 2-5,13-4-26,3-9-18,1-13-10,3-12-2,1-12 2,0-9-12,3-10-51,0-2-82,14-2-121,-9-10-143,2-1-469</inkml:trace>
          <inkml:trace contextRef="#ctx0" brushRef="#br0" timeOffset="205.4074">18021 11753 170,'0'0'642,"0"0"-377,0 0 61,0 0-116,0 0-40,0 0-54,0 0-50,-1 0-40,1 0-26,0 0-53,11 0-221,3 4-338,3 0-218</inkml:trace>
        </inkml:traceGroup>
        <inkml:traceGroup>
          <inkml:annotationXML>
            <emma:emma xmlns:emma="http://www.w3.org/2003/04/emma" version="1.0">
              <emma:interpretation id="{2AAC5489-B926-4566-9CF6-6BFA375C6CA7}" emma:medium="tactile" emma:mode="ink">
                <msink:context xmlns:msink="http://schemas.microsoft.com/ink/2010/main" type="inkWord" rotatedBoundingBox="19476,12588 19938,12551 19980,13092 19519,13128"/>
              </emma:interpretation>
              <emma:one-of disjunction-type="recognition" id="oneOf1">
                <emma:interpretation id="interp5" emma:lang="es-ES" emma:confidence="0">
                  <emma:literal>k</emma:literal>
                </emma:interpretation>
                <emma:interpretation id="interp6" emma:lang="es-ES" emma:confidence="0">
                  <emma:literal>K</emma:literal>
                </emma:interpretation>
                <emma:interpretation id="interp7" emma:lang="es-ES" emma:confidence="0">
                  <emma:literal>IC</emma:literal>
                </emma:interpretation>
                <emma:interpretation id="interp8" emma:lang="es-ES" emma:confidence="0">
                  <emma:literal>ll</emma:literal>
                </emma:interpretation>
                <emma:interpretation id="interp9" emma:lang="es-ES" emma:confidence="0">
                  <emma:literal>ke</emma:literal>
                </emma:interpretation>
              </emma:one-of>
            </emma:emma>
          </inkml:annotationXML>
          <inkml:trace contextRef="#ctx0" brushRef="#br0" timeOffset="620.0894">18316 11452 212,'0'0'228,"0"0"-82,0 0-31,0 0 24,0 0 14,33 98-37,-19-46 10,-3 8 36,-3-1-30,-6 0-36,0-2-45,-2-10-35,0-11-16,0-7-52,2-8-142,5-8-127,-1-7-269</inkml:trace>
          <inkml:trace contextRef="#ctx0" brushRef="#br0" timeOffset="1068.3949">18782 11479 186,'0'0'211,"0"0"20,0 0-38,0 0-66,0 0-44,-130 85-27,99-70-10,-4-2-20,4-1-4,3-4-2,4-1-11,6-1 3,5-2-12,6 2-2,3 1 1,1 1-12,3 6 3,0 1 10,3 8 10,12 1-3,4 3-6,4 3 10,3-4-11,2-1 13,1-5 51,1-1 33,-2-4 31,0-4 19,-3-1-23,-4-3-31,-5-3-35,-6 0-36,-3-2-22,2 5-21,-2 0-206,2 2-401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8:58.1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FB2A23D-00A1-447E-AA13-16B73391E9F9}" emma:medium="tactile" emma:mode="ink">
          <msink:context xmlns:msink="http://schemas.microsoft.com/ink/2010/main" type="inkDrawing" rotatedBoundingBox="17693,12337 19974,12161 19979,12222 17697,12397" semanticType="underline" shapeName="Other">
            <msink:sourceLink direction="with" ref="{EABFC2C9-B82A-4913-9275-9971B4164662}"/>
          </msink:context>
        </emma:interpretation>
      </emma:emma>
    </inkml:annotationXML>
    <inkml:trace contextRef="#ctx0" brushRef="#br0">2 164 82,'0'0'116,"0"0"-1,0 0 21,0 0-3,0 0-4,0 0 1,0 0-5,-21-5-1,20 5-5,1 0 1,0 0-6,0 0-5,0 0-7,8 0-17,9 0 32,8 0-26,8 0-33,7 0-17,8 0-13,10 0-10,6 0-8,6 0-4,8 0-5,4 0 5,7-1-6,4-3 0,2 1 1,5-1 0,2-4-1,2 4-12,-1-6-12,-2-2-1,-4 3 5,-3-3-14,-4 1 2,-6-1 3,-4 1 1,-6-1 15,-4 3 12,-4 0 0,-7 2-1,-5 2 1,-7 0 0,-7 2 0,-5 1 1,-8 0-1,-8 0 0,-3 2-1,-8 0 2,-2 0 0,-2 0 9,-4-2 10,3 2 7,-3 0-7,0 0-8,0 0-10,0 0 7,0 0-7,0 0-2,0-3 0,0 3-24,-9 0-14,-3 0-30,-8 0-60,-4 0-82,-22 11-69,5 2-90,3 0-279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32:22.1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5649B5E-EAFA-4E56-833A-277AB3BBB2CB}" emma:medium="tactile" emma:mode="ink">
          <msink:context xmlns:msink="http://schemas.microsoft.com/ink/2010/main" type="inkDrawing" rotatedBoundingBox="6941,3038 9290,2861 9295,2925 6946,3102" semanticType="underline" shapeName="Other">
            <msink:sourceLink direction="with" ref="{E15292EF-73F4-46DE-8A0F-46986118C6D9}"/>
          </msink:context>
        </emma:interpretation>
      </emma:emma>
    </inkml:annotationXML>
    <inkml:trace contextRef="#ctx0" brushRef="#br0">0 215 350,'0'0'263,"0"0"-42,0 0-9,0 0-6,115-30 56,-59 24 9,16 0-15,29 3-45,41-3-35,46 0-51,18-1-62,12-7-35,-6 2-14,-14-3-14,-2 0-1,-13 0-16,-23 5-15,-38 1-1,-42 1-1,-32 2 19,-26 0 13,-6 2 2,-8-1 0,-4-1 31,-4 2 19,0 0-50,-16-2-30,-41 0-196,7 1-280,-5 1-244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32:26.5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187528-C22E-4CA8-8F11-F2DD854EFA78}" emma:medium="tactile" emma:mode="ink">
          <msink:context xmlns:msink="http://schemas.microsoft.com/ink/2010/main" type="inkDrawing" rotatedBoundingBox="10250,2823 12587,2924 12585,2961 10249,2861" semanticType="strikethrough" shapeName="Other">
            <msink:destinationLink direction="with" ref="{72F444A2-84FD-40E9-AC69-ABFCFDE358EE}"/>
          </msink:context>
        </emma:interpretation>
      </emma:emma>
    </inkml:annotationXML>
    <inkml:trace contextRef="#ctx0" brushRef="#br0">0 0 434,'0'0'266,"0"0"5,0 0-20,0 0 58,0 0 1,0 0-5,0 0-33,102 21-52,-64-18-47,11 1-37,13-1-43,12-3-26,33 0-23,41 0-16,37 0-11,21 1-7,3 3-8,-5 2 8,-16 5-10,-7 3-1,-12 1 1,-40-3 0,-35-3 1,-35-3 0,-18-4 5,-8 0 0,-4-2 6,-8 0 10,-14 0 72,-6 0 1,-1 0-31,0 0-23,0 0-26,0 0-8,0 0-7,0 0-1,0 0-17,0 0-18,0 0-10,0 0-5,0 0-18,0 0-19,0 0-28,0 0-59,0 0-91,0 0-80,-6 0-201,-6 0-117,1 0-207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32:44.8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2F444A2-84FD-40E9-AC69-ABFCFDE358EE}" emma:medium="tactile" emma:mode="ink">
          <msink:context xmlns:msink="http://schemas.microsoft.com/ink/2010/main" type="inkDrawing" rotatedBoundingBox="10268,4079 13319,4223 13277,5115 10226,4971" semanticType="callout" shapeName="Other">
            <msink:sourceLink direction="with" ref="{6D187528-C22E-4CA8-8F11-F2DD854EFA78}"/>
            <msink:sourceLink direction="with" ref="{6E3A99B7-1892-4111-BF97-2F27D37051B0}"/>
          </msink:context>
        </emma:interpretation>
      </emma:emma>
    </inkml:annotationXML>
    <inkml:trace contextRef="#ctx0" brushRef="#br0">-1 151 155,'0'0'220,"0"0"-32,0 0-58,0 0-80,0 0-30,0 0 6,0 36 68,3-5 23,1 4 34,1 1-38,3 2-5,-3 2 0,2-3-14,2 1-22,-1-4-30,3 0-9,2-6-11,1-2-10,1-6-6,5 0-6,1-5 1,4-4-1,8-1 6,7-5 10,10-5 3,6 0-2,15 0 5,8 0-12,9-3-9,9 1-1,4 2 0,2 0 1,16 3-1,17 17 0,20 3 0,1 0 0,-9 2-1,-13-6 1,-15-2 0,7-2 0,-4-1 6,-5-3-6,-15-1 12,-22-1-12,-19-2 0,0 0 0,5-2 1,10 3 0,1-2-1,-15-1-7,-11-2 6,-17 0-5,-4-2 5,-10 0 0,-7 2 1,0-2 1,-6 2 11,2-3 3,-3 1-1,-1-1-5,-2 0 3,-1 0-6,-3 3 2,1-3 10,-1 0 8,0 0 8,0 0 11,0 0 8,0 0 8,0 0-1,0-3-1,0-7-30,0-7-16,0-6 2,0-5 4,0-7-13,-4-4-5,0-8 1,-2-10-2,3-9-1,2-11 0,1-5-6,0 0-5,0 3-6,0 10 5,0 12-6,1 12-23,4 13-24,-3 9-40,0 7-57,-2 9-90,0 7-56,-13 0-58,-5 0-302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32:55.22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31D99A-4CC1-489B-8E94-8DD9F1BCC3E2}" emma:medium="tactile" emma:mode="ink">
          <msink:context xmlns:msink="http://schemas.microsoft.com/ink/2010/main" type="writingRegion" rotatedBoundingBox="2014,442 17728,304 17784,6691 2071,6830"/>
        </emma:interpretation>
      </emma:emma>
    </inkml:annotationXML>
    <inkml:traceGroup>
      <inkml:annotationXML>
        <emma:emma xmlns:emma="http://www.w3.org/2003/04/emma" version="1.0">
          <emma:interpretation id="{DCB2F170-EF04-4400-8830-604E0C129F30}" emma:medium="tactile" emma:mode="ink">
            <msink:context xmlns:msink="http://schemas.microsoft.com/ink/2010/main" type="paragraph" rotatedBoundingBox="6548,411 9835,312 9880,1801 6593,189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6768C234-CAA7-42B9-8147-BE7BA703DC5A}" emma:medium="tactile" emma:mode="ink">
              <msink:context xmlns:msink="http://schemas.microsoft.com/ink/2010/main" type="line" rotatedBoundingBox="6548,411 9835,312 9880,1801 6593,1899"/>
            </emma:interpretation>
          </emma:emma>
        </inkml:annotationXML>
        <inkml:traceGroup>
          <inkml:annotationXML>
            <emma:emma xmlns:emma="http://www.w3.org/2003/04/emma" version="1.0">
              <emma:interpretation id="{F6178EE6-94F8-4FC2-B8C7-22D2AFD1CB20}" emma:medium="tactile" emma:mode="ink">
                <msink:context xmlns:msink="http://schemas.microsoft.com/ink/2010/main" type="inkWord" rotatedBoundingBox="6548,411 7707,376 7750,1833 6592,1868"/>
              </emma:interpretation>
              <emma:one-of disjunction-type="recognition" id="oneOf0">
                <emma:interpretation id="interp0" emma:lang="es-ES" emma:confidence="0">
                  <emma:literal>apurra</emma:literal>
                </emma:interpretation>
                <emma:interpretation id="interp1" emma:lang="es-ES" emma:confidence="0">
                  <emma:literal>apta</emma:literal>
                </emma:interpretation>
                <emma:interpretation id="interp2" emma:lang="es-ES" emma:confidence="0">
                  <emma:literal>aproa</emma:literal>
                </emma:interpretation>
                <emma:interpretation id="interp3" emma:lang="es-ES" emma:confidence="0">
                  <emma:literal>apura</emma:literal>
                </emma:interpretation>
                <emma:interpretation id="interp4" emma:lang="es-ES" emma:confidence="0">
                  <emma:literal>apl</emma:literal>
                </emma:interpretation>
              </emma:one-of>
            </emma:emma>
          </inkml:annotationXML>
          <inkml:trace contextRef="#ctx0" brushRef="#br0">5400-1067 497,'0'0'186,"0"0"-29,0 0 11,0 0-15,-73 140 30,52-93-3,4-8-13,0-4-57,4-11-59,6-10-32,3-8-7,4-6-12,0-2-19,0-20-38,0-4-51,9-7 10,6-1 24,-2-1 26,2 5 30,-1 6 10,-3 7 6,-2 5-5,-2 9-2,-2 3 8,7 0 1,-3 15 20,8 4 50,2 7 36,-1 0-1,-1 1-1,-1-3 9,0-4-16,-3-3-39,-1-5-39,-1-7-19,6-2-144,-4-3-204,0 0-375</inkml:trace>
          <inkml:trace contextRef="#ctx0" brushRef="#br0" timeOffset="-396.7489">5297-1012 530,'0'0'163,"0"0"68,0 0 18,21 148 6,-14-81-14,-1 4-32,-2-2-48,2-6-34,-6-15-47,1-11-29,-1-14-26,0-11-14,3-7-11,-3-5-47,0 0-53,1-4-63,-1-32-200,0 4-273,3-7-138</inkml:trace>
          <inkml:trace contextRef="#ctx0" brushRef="#br0" timeOffset="1670.1691">4525-1631 568,'0'0'225,"0"0"-37,0 0-97,0 0-36,0 0-40,0 0-1,0 0 37,112-12 14,-58 11-32,7-1-14,5 2-7,-2 0-11,-3 7-1,-7 15 0,-9 3-13,-12 5 12,-10 5 1,-11 0 36,-7 1 16,-5-5 9,0-5 0,0-5-10,-5-9-25,-2-7-10,3-5-1,0 0 12,3 0 11,-2-15-29,3-4-9,0-3-28,3-5-1,11 3 16,7 3 3,-2 4-1,2 5 11,1 7 10,-6 5 11,3 0-7,-5 5-13,-2 13-1,0 1 0,-8 4-1,-3-4 1,-1 0 0,0-5 6,0-5-6,0-3-6,0-4-55,0-2-26,0 0 27,10-4 39,0-11-33,7-6 9,2-1 17,2 2 17,0 2 10,-1 7 1,0 5 15,-6 6 33,1 0 14,-2 1 21,-1 19-15,0 4 11,-4 0-9,-2 0-2,-3-2-19,-2-5-33,2-1-16,9-7-184,-2-1-211,6-6-321</inkml:trace>
          <inkml:trace contextRef="#ctx0" brushRef="#br0" timeOffset="1028.7911">4761-1910 126,'0'0'542,"0"0"-321,0 0-45,0 0-99,0 0-30,0 0 84,21 105 65,-8-42 61,-1 10-84,-1 10-47,-2-3-33,2-6-50,-5-10-23,2-16-12,-1-14-8,-1-15-57,-6-15-150,0-4-306,0 0-109</inkml:trace>
          <inkml:trace contextRef="#ctx0" brushRef="#br0" timeOffset="751.1141">4608-1324 160,'0'0'240,"0"0"5,0 0-31,0 0-5,0 0-6,0 0-60,0 0-29,45-60-31,-45 43-21,0 4-3,0-1-1,-14 5-7,-5 2-13,-2 6-11,-7 1-27,-4 6 1,-2 19 6,2 9 7,0 5 3,6 5-2,10 0-8,3-5-1,6-7-6,7-8 0,0-13-14,11-11-21,14 0 25,8-11 0,0-14-24,4-6-26,-1-1 13,-6 4 31,-6 3 15,-6 6 1,-2 7 1,-5 7 29,-1 5 16,1 0-17,-1 8 5,2 11 11,4 7-1,-4-3-22,1-1-7,-2-5-15,-1-6 0,-2-3-121,4-8-163,-4 0-226,1 0-11</inkml:trace>
        </inkml:traceGroup>
        <inkml:traceGroup>
          <inkml:annotationXML>
            <emma:emma xmlns:emma="http://www.w3.org/2003/04/emma" version="1.0">
              <emma:interpretation id="{CE80DB73-D14A-49B7-A7C0-4DDBF9509E27}" emma:medium="tactile" emma:mode="ink">
                <msink:context xmlns:msink="http://schemas.microsoft.com/ink/2010/main" type="inkWord" rotatedBoundingBox="8342,523 9840,479 9880,1801 8382,1845"/>
              </emma:interpretation>
              <emma:one-of disjunction-type="recognition" id="oneOf1">
                <emma:interpretation id="interp5" emma:lang="es-ES" emma:confidence="0">
                  <emma:literal>1-1</emma:literal>
                </emma:interpretation>
                <emma:interpretation id="interp6" emma:lang="es-ES" emma:confidence="0">
                  <emma:literal>pl</emma:literal>
                </emma:interpretation>
                <emma:interpretation id="interp7" emma:lang="es-ES" emma:confidence="0">
                  <emma:literal>5-1</emma:literal>
                </emma:interpretation>
                <emma:interpretation id="interp8" emma:lang="es-ES" emma:confidence="0">
                  <emma:literal>1&gt;1</emma:literal>
                </emma:interpretation>
                <emma:interpretation id="interp9" emma:lang="es-ES" emma:confidence="0">
                  <emma:literal>re</emma:literal>
                </emma:interpretation>
              </emma:one-of>
            </emma:emma>
          </inkml:annotationXML>
          <inkml:trace contextRef="#ctx0" brushRef="#br0" timeOffset="2557.8894">6190-463 202,'0'0'348,"0"0"-45,0 0-24,0 0-40,0 0-82,0 0-34,0 0-6,124-135-13,-78 86-28,7-7-22,5-1-26,4 1-9,0 3-10,-5 4-8,-2 5-1,-6 9 0,-8 9 0,-9 5 0,-8 8-2,-7 5 2,-9 4 0,-2 4-1,-6 0 0,3 0-12,-3 0 3,0 0 8,0 0 2,0 0 0,0 0-2,0 0-7,0 0-2,0 0 0,0 0-16,0 0-36,0 0-48,0 0-77,0 0-53,0 0-13,-3-4-16,-6 1-52,4-4-78</inkml:trace>
          <inkml:trace contextRef="#ctx0" brushRef="#br0" timeOffset="2935.6608">6814-1154 72,'0'0'290,"0"0"-26,0 0-76,0 0-19,0 0-39,0 0-11,0 0-16,21-1-19,-2 1 12,7 0-6,10 0-7,6 0-13,6 0-16,1 0 37,-3 0-58,-5 0-21,-7 0-4,-6 1-8,-8 6-1,-6-2 1,-7-1 1,-3-1 14,-4 2 13,0-3 15,0-1 17,-4 3-5,-9 2 8,-5 1-8,0 3-15,-4 2-18,-1 1-14,-1 1-8,3 0 0,4-1-9,1-2-47,7-1-53,4-5-103,5-3-150,0-2-128,0 0-6</inkml:trace>
          <inkml:trace contextRef="#ctx0" brushRef="#br0" timeOffset="4094.6753">7323-1602 165,'0'0'288,"0"0"-27,0 0-44,0 0-33,0 0-51,0 0-39,0 0-16,13-2-14,-13 2-1,0 0 2,0 0 20,0 0 1,0 0-13,0 0-10,0 0-10,0 0-20,0 0-15,0 0-5,0 0-13,0 0 1,0 0 1,0 0 8,0 0-4,0 0 1,0 0 5,0 0 3,0 0-8,0 0 0,1 0-7,6 0 0,2 4 4,2 2-3,2-1 13,1 0 14,5-2 4,1-3 2,2 0-6,5 0 0,0-2-6,1-11-7,0-8-4,-1 3 2,-5-5-12,-4 2-1,-6 1-10,-4 0-11,-7 1-10,-1 0-3,0 2 9,0 2 4,-4-1-4,-6 5-3,-1 3 0,-1 4 11,-2 4 0,-2 0 0,-1 5 1,-2 17 4,-1 6 1,2 11 11,1 13 15,4 22 15,9 28 4,4-1 14,0-7 16,14-11-16,6-25 0,1-3-14,0 0-18,-2-16-6,-2-12-10,-5-14 0,-7-7-77,-1-6-91,-1-8-156,-1-9-333</inkml:trace>
        </inkml:traceGroup>
      </inkml:traceGroup>
    </inkml:traceGroup>
    <inkml:traceGroup>
      <inkml:annotationXML>
        <emma:emma xmlns:emma="http://www.w3.org/2003/04/emma" version="1.0">
          <emma:interpretation id="{AEAE39F5-F71D-40F3-B896-2BC424D6AD87}" emma:medium="tactile" emma:mode="ink">
            <msink:context xmlns:msink="http://schemas.microsoft.com/ink/2010/main" type="paragraph" rotatedBoundingBox="2014,2328 8822,1568 8972,2905 2163,36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3874F6B-DCFF-4FC3-8648-AFEFFD56C230}" emma:medium="tactile" emma:mode="ink">
              <msink:context xmlns:msink="http://schemas.microsoft.com/ink/2010/main" type="inkBullet" rotatedBoundingBox="2014,2328 2551,2268 2685,3465 2148,3525"/>
            </emma:interpretation>
            <emma:one-of disjunction-type="recognition" id="oneOf2">
              <emma:interpretation id="interp10" emma:lang="es-ES" emma:confidence="0">
                <emma:literal>x</emma:literal>
              </emma:interpretation>
              <emma:interpretation id="interp11" emma:lang="es-ES" emma:confidence="0">
                <emma:literal>a</emma:literal>
              </emma:interpretation>
              <emma:interpretation id="interp12" emma:lang="es-ES" emma:confidence="0">
                <emma:literal>p</emma:literal>
              </emma:interpretation>
              <emma:interpretation id="interp13" emma:lang="es-ES" emma:confidence="0">
                <emma:literal>R</emma:literal>
              </emma:interpretation>
              <emma:interpretation id="interp14" emma:lang="es-ES" emma:confidence="0">
                <emma:literal>71</emma:literal>
              </emma:interpretation>
            </emma:one-of>
          </emma:emma>
        </inkml:annotationXML>
        <inkml:trace contextRef="#ctx0" brushRef="#br1" timeOffset="-38849.5363">-159 186 487,'0'0'224,"0"0"-13,0 0-23,119-77-28,-60 56-28,6 8-17,-2 5-44,-3 8-33,-5 5-29,-10 24-9,-7 8 2,-10 5 17,-12 2-2,-11-1 2,-5-2 0,-8-3 3,-18-3 6,-7-8-9,-2-4-2,-3-7-2,8-7-3,2-5 1,7-4-4,6 0 1,9 0-10,3 0-1,3 4-46,3 9-49,18 10 29,7 11 43,3 14 23,4 8 1,-4 8 0,0-1 0,-6-2 19,-4-4 10,-4-8 0,-1-8-4,-7-10-18,0-9-7,-2-9-74,-6-11-191,-1-2-107,3 0-256</inkml:trace>
        <inkml:trace contextRef="#ctx0" brushRef="#br1" timeOffset="-39379.7623">0 0 785,'0'0'255,"0"0"-23,0 0 1,28 127 85,-11-18-65,2 42-71,5 14-46,-6-5-35,-5-33-33,-2-44-20,-2-28-12,-2-11-12,1 2-12,0-1-2,1-5-10,-1-13-143,-2-16-155,5-11-215,-2-11-74,2-12-351</inkml:trace>
      </inkml:traceGroup>
      <inkml:traceGroup>
        <inkml:annotationXML>
          <emma:emma xmlns:emma="http://www.w3.org/2003/04/emma" version="1.0">
            <emma:interpretation id="{9E9988B5-22A2-4768-A10D-B6A167F409B2}" emma:medium="tactile" emma:mode="ink">
              <msink:context xmlns:msink="http://schemas.microsoft.com/ink/2010/main" type="line" rotatedBoundingBox="2819,2453 8846,1780 8972,2905 2945,3579"/>
            </emma:interpretation>
          </emma:emma>
        </inkml:annotationXML>
        <inkml:traceGroup>
          <inkml:annotationXML>
            <emma:emma xmlns:emma="http://www.w3.org/2003/04/emma" version="1.0">
              <emma:interpretation id="{7904793D-7B58-44FC-ACF0-E41DE535FE5F}" emma:medium="tactile" emma:mode="ink">
                <msink:context xmlns:msink="http://schemas.microsoft.com/ink/2010/main" type="inkWord" rotatedBoundingBox="2870,2903 3343,2850 3385,3222 2911,3274"/>
              </emma:interpretation>
              <emma:one-of disjunction-type="recognition" id="oneOf3">
                <emma:interpretation id="interp15" emma:lang="es-ES" emma:confidence="0">
                  <emma:literal>=</emma:literal>
                </emma:interpretation>
                <emma:interpretation id="interp16" emma:lang="es-ES" emma:confidence="0">
                  <emma:literal>M³</emma:literal>
                </emma:interpretation>
                <emma:interpretation id="interp17" emma:lang="es-ES" emma:confidence="0">
                  <emma:literal>M²</emma:literal>
                </emma:interpretation>
                <emma:interpretation id="interp18" emma:lang="es-ES" emma:confidence="0">
                  <emma:literal>m³</emma:literal>
                </emma:interpretation>
                <emma:interpretation id="interp19" emma:lang="es-ES" emma:confidence="0">
                  <emma:literal>m²</emma:literal>
                </emma:interpretation>
              </emma:one-of>
            </emma:emma>
          </inkml:annotationXML>
          <inkml:trace contextRef="#ctx0" brushRef="#br1" timeOffset="-38615.7614">679 594 646,'0'0'313,"0"0"204,0 0-217,128 0-60,-85 0-98,0 0-91,-7 0-34,-2 0-17,-5 0-22,-1 0-103,-7 0-125,-5-4-142,-10 0-267</inkml:trace>
          <inkml:trace contextRef="#ctx0" brushRef="#br1" timeOffset="-38420.7849">714 916 565,'0'0'297,"0"0"46,0 0-42,136 0-50,-91 0-105,2 0-83,-2 0-63,-3 0-38,20 0-140,-10-2-405,-2 1-185</inkml:trace>
        </inkml:traceGroup>
        <inkml:traceGroup>
          <inkml:annotationXML>
            <emma:emma xmlns:emma="http://www.w3.org/2003/04/emma" version="1.0">
              <emma:interpretation id="{A7BAD43D-F38F-4326-A21B-C1FD0E08AAFA}" emma:medium="tactile" emma:mode="ink">
                <msink:context xmlns:msink="http://schemas.microsoft.com/ink/2010/main" type="inkWord" rotatedBoundingBox="3729,2368 6119,2101 6243,3210 3853,3477"/>
              </emma:interpretation>
              <emma:one-of disjunction-type="recognition" id="oneOf4">
                <emma:interpretation id="interp20" emma:lang="es-ES" emma:confidence="0">
                  <emma:literal>81314</emma:literal>
                </emma:interpretation>
                <emma:interpretation id="interp21" emma:lang="es-ES" emma:confidence="0">
                  <emma:literal>8314</emma:literal>
                </emma:interpretation>
                <emma:interpretation id="interp22" emma:lang="es-ES" emma:confidence="0">
                  <emma:literal>8/314</emma:literal>
                </emma:interpretation>
                <emma:interpretation id="interp23" emma:lang="es-ES" emma:confidence="0">
                  <emma:literal>8'314</emma:literal>
                </emma:interpretation>
                <emma:interpretation id="interp24" emma:lang="es-ES" emma:confidence="0">
                  <emma:literal>82314</emma:literal>
                </emma:interpretation>
              </emma:one-of>
            </emma:emma>
          </inkml:annotationXML>
          <inkml:trace contextRef="#ctx0" brushRef="#br1" timeOffset="-37737.7746">1572 289 684,'0'0'264,"0"0"31,0 0-86,115-60-5,-64 55-61,-2 5-55,-5 0-37,-14 13-26,-10 19-20,-19 9-5,-1 15 0,-37 29 1,-10-3-1,-9 4-51,6-2-22,17-20 38,8 1 35,25-14 7,0-10 37,29-13 11,12-12-11,8-11-1,2-5-4,-6-19-20,-9-11 2,-8-11-5,-15-3-6,-13-2-4,0-2 13,-28 1 17,-10-1-1,-7 0-5,-4 3-7,3 6-9,2 8-5,10 8-8,9 6-1,10 6 0,9 0-4,3 3-35,3 1-48,0-1-112,20-3-152,1-1-167,0 3-148</inkml:trace>
          <inkml:trace contextRef="#ctx0" brushRef="#br1" timeOffset="-37429.9792">2269-22 352,'0'0'278,"0"0"-32,28 118 18,-11-52-96,-1 8-61,0 21-107,-4-18-150,-2-15-414</inkml:trace>
          <inkml:trace contextRef="#ctx0" brushRef="#br1" timeOffset="-36907.8762">2524 317 692,'0'0'315,"0"0"192,0 0-202,0 0-73,0 0-115,0 0-73,136-80-22,-82 80-8,-1 0-14,-7 16 0,-10 7-2,-14 4-14,-14 5-43,-8 5-30,-12 4-7,-26 4-17,0-6-51,-3-8-6,9-14 102,12-6 68,15-10 7,5-1 54,4 0 7,25 0-68,12 0-16,8 0 15,6 8-19,-2 9 13,-5 6-2,-13 3 9,-8 2 46,-15 3 48,-12 0 11,-7 1 19,-26-1 12,-16-4-18,-6-6-25,-6-8-11,7-7-13,5-6-20,9 0-26,15-6-23,8-9-36,17-15-148,9 2-287,14 1-286</inkml:trace>
          <inkml:trace contextRef="#ctx0" brushRef="#br1" timeOffset="-36614.748">3167 800 962,'0'0'575,"0"0"-97,49-124-278,-21 59-39,5-4-76,-4-2-41,-3-2-26,-5 6-6,-5 8-12,-7 11 6,-2 17-4,-6 16-1,-1 12-1,0 3-13,0 31-47,0 19 60,3 16 3,-2 9 18,-1 5-6,3-3-8,-3-10-7,0-13-1,4-14-102,4-19-153,-3-12-332,4-9-153</inkml:trace>
          <inkml:trace contextRef="#ctx0" brushRef="#br1" timeOffset="-36221.042">3657 159 568,'0'0'212,"0"0"147,0 0 35,24 132-42,-15-73-110,-1 4-42,0 1-47,4-7-67,2-9-44,5-17-20,5-13-22,6-18-7,3-3-102,4-23-86,-3-11-27,-2 0 7,-8-4 58,-7 7 157,-8 8 2,-4 9 99,-5 9 52,0 8-21,0 4-54,0 27-21,-10 19 56,-3 13 36,1 10-12,0 3-12,5-5-55,3-11-50,3-14-20,1-21-192,0-12-389,4-13-371</inkml:trace>
        </inkml:traceGroup>
        <inkml:traceGroup>
          <inkml:annotationXML>
            <emma:emma xmlns:emma="http://www.w3.org/2003/04/emma" version="1.0">
              <emma:interpretation id="{E15292EF-73F4-46DE-8A0F-46986118C6D9}" emma:medium="tactile" emma:mode="ink">
                <msink:context xmlns:msink="http://schemas.microsoft.com/ink/2010/main" type="inkWord" rotatedBoundingBox="7033,1983 8846,1780 8929,2521 7115,2724">
                  <msink:destinationLink direction="with" ref="{25649B5E-EAFA-4E56-833A-277AB3BBB2CB}"/>
                </msink:context>
              </emma:interpretation>
              <emma:one-of disjunction-type="recognition" id="oneOf5">
                <emma:interpretation id="interp25" emma:lang="es-ES" emma:confidence="0">
                  <emma:literal>Palma</emma:literal>
                </emma:interpretation>
                <emma:interpretation id="interp26" emma:lang="es-ES" emma:confidence="0">
                  <emma:literal>Parma</emma:literal>
                </emma:interpretation>
                <emma:interpretation id="interp27" emma:lang="es-ES" emma:confidence="0">
                  <emma:literal>Panas</emma:literal>
                </emma:interpretation>
                <emma:interpretation id="interp28" emma:lang="es-ES" emma:confidence="0">
                  <emma:literal>Pames</emma:literal>
                </emma:interpretation>
                <emma:interpretation id="interp29" emma:lang="es-ES" emma:confidence="0">
                  <emma:literal>Pame</emma:literal>
                </emma:interpretation>
              </emma:one-of>
            </emma:emma>
          </inkml:annotationXML>
          <inkml:trace contextRef="#ctx0" brushRef="#br1" timeOffset="-35096.7632">4842-318 814,'0'0'503,"0"0"-105,0 0-118,138-12-69,-69 12-29,-2 4-45,-7 13-61,-15 4-48,-19 6-23,-16 5-5,-10 7-22,-17 3-94,-24-2-40,-10-3 0,-6-11 27,3-6 34,12-10 19,7-10 21,17 0 15,10 0 8,8-14-104,5-3-143,16 5-95,7 4-207</inkml:trace>
          <inkml:trace contextRef="#ctx0" brushRef="#br1" timeOffset="-35367.7487">4950-338 610,'0'0'264,"0"0"24,0 0-78,0 0-120,5 144 105,-5-16 33,0 18-82,0-21-59,0-35-43,0-40-35,0-19-9,-3-9-111,-1-22-154,-1 0-313,4-22-203</inkml:trace>
          <inkml:trace contextRef="#ctx0" brushRef="#br1" timeOffset="-34755.9032">5412 250 434,'0'0'325,"0"0"81,0 0-130,0 0-58,13-105-55,-13 70-32,-13 3-35,-6 2 6,-2 13-1,-6 8-19,-1 9-38,-2 3-23,0 27-11,4 6-8,7 10 4,9 2 7,10-2-12,0-4 5,4-9 0,20-13-5,3-8 12,8-12 6,3 0 12,-1-13-17,0-6-14,-5 1-1,-9 5-5,-5 4-13,-5 5-28,-5 4-52,-2 0-102,5 0-186,-3 0-229,4 0-225</inkml:trace>
          <inkml:trace contextRef="#ctx0" brushRef="#br1" timeOffset="-34577.0395">5710 82 836,'0'0'664,"0"0"-31,0 0-331,0 0-84,0 0-142,0 0-76,0 0-86,10-11-284,-5 11-485,4 0-21</inkml:trace>
          <inkml:trace contextRef="#ctx0" brushRef="#br1" timeOffset="-34062.5523">5907-109 770,'0'0'535,"0"0"-33,0 0-297,0 0 57,0 0-38,38 119-38,-26-71-52,2 2-56,-5-4-42,-4-8-20,-1-11-16,1-10-67,-1-9-85,-1-8-43,2-2 6,7-21-16,3-11-100,2-9-22,4-4 66,-3 0 140,2 6 109,-5 14 12,-2 9 104,-5 15 70,-2 3-59,4 15-37,-2 18 39,1 7-22,-1 2-21,0-4 3,1-4-10,-1-10-44,4-11-23,-3-9-35,4-4-28,2-6 15,5-17-44,-2-5-66,2-5 5,-6 4 59,0 4 72,-6 10 22,-2 13 61,-3 2-19,1 17-27,2 18 68,1 5 36,1 0-52,2-3-24,0-15-43,0-8-6,9-14-213,-2-19-191,-1-10-454</inkml:trace>
          <inkml:trace contextRef="#ctx0" brushRef="#br1" timeOffset="-33675.7882">6405-364 675,'0'0'492,"0"0"82,0 0-319,0 0-48,115-5-96,-70 5-52,-7 9-40,-8 8-19,-11 2-7,-12 7-5,-7 1-59,-5 7-58,-21-1-78,-3-6-74,-1-9 59,9-8 122,10-7 72,11-3 28,0 0 0,11-3-9,16-3-12,5 5 21,1 1 39,-5 0 39,-7 3 38,-12 10 26,-9 1-37,0 3-28,-14 1-15,-21-3-8,-3 0-19,-2-5-35,2-2-23,-4-6-172,11-2-163,8 0-197</inkml:trace>
        </inkml:traceGroup>
      </inkml:traceGroup>
    </inkml:traceGroup>
    <inkml:traceGroup>
      <inkml:annotationXML>
        <emma:emma xmlns:emma="http://www.w3.org/2003/04/emma" version="1.0">
          <emma:interpretation id="{C2E96692-B5FD-4E68-93D3-7A0DEB9BCDE8}" emma:medium="tactile" emma:mode="ink">
            <msink:context xmlns:msink="http://schemas.microsoft.com/ink/2010/main" type="paragraph" rotatedBoundingBox="6855,3600 9851,2672 10104,3487 7107,441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0C33A3B8-9CCC-47A6-BCD4-0F6EB7A0F9AE}" emma:medium="tactile" emma:mode="ink">
              <msink:context xmlns:msink="http://schemas.microsoft.com/ink/2010/main" type="line" rotatedBoundingBox="6855,3599 9851,2672 10104,3487 7107,4415"/>
            </emma:interpretation>
          </emma:emma>
        </inkml:annotationXML>
        <inkml:traceGroup>
          <inkml:annotationXML>
            <emma:emma xmlns:emma="http://www.w3.org/2003/04/emma" version="1.0">
              <emma:interpretation id="{8CED992B-6B13-4B0A-93C0-3AE65C187AF1}" emma:medium="tactile" emma:mode="ink">
                <msink:context xmlns:msink="http://schemas.microsoft.com/ink/2010/main" type="inkWord" rotatedBoundingBox="6855,3600 8998,2936 9251,3751 7107,4415"/>
              </emma:interpretation>
              <emma:one-of disjunction-type="recognition" id="oneOf6">
                <emma:interpretation id="interp30" emma:lang="es-ES" emma:confidence="0">
                  <emma:literal>molle</emma:literal>
                </emma:interpretation>
                <emma:interpretation id="interp31" emma:lang="es-ES" emma:confidence="0">
                  <emma:literal>mall</emma:literal>
                </emma:interpretation>
                <emma:interpretation id="interp32" emma:lang="es-ES" emma:confidence="0">
                  <emma:literal>molla</emma:literal>
                </emma:interpretation>
                <emma:interpretation id="interp33" emma:lang="es-ES" emma:confidence="0">
                  <emma:literal>malla</emma:literal>
                </emma:interpretation>
                <emma:interpretation id="interp34" emma:lang="es-ES" emma:confidence="0">
                  <emma:literal>Malik</emma:literal>
                </emma:interpretation>
              </emma:one-of>
            </emma:emma>
          </inkml:annotationXML>
          <inkml:trace contextRef="#ctx0" brushRef="#br1" timeOffset="-32236.3397">4663 1291 398,'0'0'226,"0"0"-8,0 0-50,0 0 1,0 0 38,115 61 30,-100-29-25,-5 5-10,-3 2-18,-3 1-30,-4-4-49,0 1-54,0-9-30,0-3-13,0-6-8,0-11-68,0-4-48,0-4 5,0-4 34,6-17-14,2-10 4,3-3 42,5-5 31,-2 2 14,3 2 21,2 6 12,1 6 27,-6 9 14,2 10 1,-1 4-25,-1 8-26,2 19 10,-2 9-4,0 5-5,-6-1-4,-7-1 1,2-7-6,-3-7-16,0-11-21,0-9-99,4-5 5,6-8 27,3-20-47,7-8-16,-1-2 55,0 2 68,0 7 28,-2 7 35,-6 8 63,-2 13 29,-1 1-36,-2 11-43,2 15 44,1 6-8,0-2-47,1-3-21,-1-6-16,2-6-72,2-9-186,6-6-279,-2 0-22,0-12-125</inkml:trace>
          <inkml:trace contextRef="#ctx0" brushRef="#br1" timeOffset="-31715.966">5400 1557 380,'0'0'294,"0"0"20,0 0-41,0 0-49,0 0-60,0 0-33,0 0-20,59 52-46,-40-50-28,1-2-14,-2 0-7,5-6-16,-2-11-52,-3-4-51,0-4-59,-8-2 0,-7 3 90,-3-2 72,0 3 10,-16 4 55,-3 8 21,-4 3 10,-3 8-18,0 0-6,4 11-17,2 11-22,8 2-7,5 3 4,7 0 7,0-4 0,15-6-8,13-7-5,10-8-2,8-2-22,11-17-1,0-16-97,5-11-82,-3-6-96,-6-6 51,-4-6 47,-12-2 79,-12-2 99,-12 2 55,-13 0 57,0 8 56,-4 13 30,-12 16-36,4 14-44,2 13-52,-2 16-37,0 25 1,3 32 43,2 32 34,7 29 21,0-9-52,0-29-39,7-40-19,9-32-18,5-6-111,17-18-104,-2 0-154,-2-15-293</inkml:trace>
          <inkml:trace contextRef="#ctx0" brushRef="#br1" timeOffset="-31470.4663">6274 1213 894,'0'0'528,"0"0"-134,0 0-177,0 0-108,0 0-109,0 0-69,0 0-307,20 0-397</inkml:trace>
          <inkml:trace contextRef="#ctx0" brushRef="#br1" timeOffset="-31151.4339">6586 999 629,'0'0'350,"0"0"258,21 106-273,-12-45-41,-2 6-69,-2 5-60,-2-2-54,-3-4-55,2-13-36,-2-11-20,0-15-32,2-16-143,-2-11-117,9-17-38,-4-14-375,5-7-209</inkml:trace>
          <inkml:trace contextRef="#ctx0" brushRef="#br1" timeOffset="-30802.5722">6882 871 515,'0'0'264,"0"0"132,0 0 105,0 0-213,29 104-62,-29-74-59,-12-1-71,-12-2-52,-5-4-25,-8 0-4,0-5-15,3-2-41,7-4-5,10-5-4,12-3 4,5 1 4,0 0-2,0 7-23,17 11 38,6 9 24,4 6 5,4 2 6,-2 0-4,0-5-1,-7-6 6,-1-10 18,-6-5 14,-2-9 2,-4-2-39,-5-3-2,-4 0-181,0 0-369,0 0-209</inkml:trace>
        </inkml:traceGroup>
        <inkml:traceGroup>
          <inkml:annotationXML>
            <emma:emma xmlns:emma="http://www.w3.org/2003/04/emma" version="1.0">
              <emma:interpretation id="{36E3638E-76E9-463E-8781-77D3FA1EA66C}" emma:medium="tactile" emma:mode="ink">
                <msink:context xmlns:msink="http://schemas.microsoft.com/ink/2010/main" type="inkWord" rotatedBoundingBox="9850,2832 9897,2818 9906,2847 9859,2862"/>
              </emma:interpretation>
              <emma:one-of disjunction-type="recognition" id="oneOf7">
                <emma:interpretation id="interp35" emma:lang="es-ES" emma:confidence="0">
                  <emma:literal>k</emma:literal>
                </emma:interpretation>
                <emma:interpretation id="interp36" emma:lang="es-ES" emma:confidence="0">
                  <emma:literal>f</emma:literal>
                </emma:interpretation>
                <emma:interpretation id="interp37" emma:lang="es-ES" emma:confidence="0">
                  <emma:literal>A</emma:literal>
                </emma:interpretation>
                <emma:interpretation id="interp38" emma:lang="es-ES" emma:confidence="0">
                  <emma:literal>u</emma:literal>
                </emma:interpretation>
                <emma:interpretation id="interp39" emma:lang="es-ES" emma:confidence="0">
                  <emma:literal>a</emma:literal>
                </emma:interpretation>
              </emma:one-of>
            </emma:emma>
          </inkml:annotationXML>
          <inkml:trace contextRef="#ctx0" brushRef="#br1" timeOffset="-29447.3921">7665 544 91,'0'0'211,"0"0"51,0 0-44,0 0-11,0 0-15,0 0-30,0 0-25,5-8 29,-5 13 22,3-2-20,-3 2-40,1-5-17,2 0-15,1 0-25,1-2-19,-4-8-24,3 1-7,-1 1-6,-3 2-5,0 5-9,0 1-1,0 0-15,0 0-19,0 0-7,0 5 21,0 4 19,0-7 1,1 1 0,4-3-122,2 0-266,-2 0-489</inkml:trace>
        </inkml:traceGroup>
      </inkml:traceGroup>
    </inkml:traceGroup>
    <inkml:traceGroup>
      <inkml:annotationXML>
        <emma:emma xmlns:emma="http://www.w3.org/2003/04/emma" version="1.0">
          <emma:interpretation id="{A2700757-054F-4C63-9C9C-5B383F565AA1}" emma:medium="tactile" emma:mode="ink">
            <msink:context xmlns:msink="http://schemas.microsoft.com/ink/2010/main" type="paragraph" rotatedBoundingBox="4434,5523 17773,5406 17784,6692 4445,680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0349E89-9F78-4F24-9643-01151DDFC820}" emma:medium="tactile" emma:mode="ink">
              <msink:context xmlns:msink="http://schemas.microsoft.com/ink/2010/main" type="line" rotatedBoundingBox="4434,5523 17773,5406 17785,6692 4445,6809"/>
            </emma:interpretation>
          </emma:emma>
        </inkml:annotationXML>
        <inkml:traceGroup>
          <inkml:annotationXML>
            <emma:emma xmlns:emma="http://www.w3.org/2003/04/emma" version="1.0">
              <emma:interpretation id="{4E4E20AD-D782-4514-8752-C184B2EFD7F7}" emma:medium="tactile" emma:mode="ink">
                <msink:context xmlns:msink="http://schemas.microsoft.com/ink/2010/main" type="inkWord" rotatedBoundingBox="4418,5960 6667,5872 6697,6650 4448,6737"/>
              </emma:interpretation>
              <emma:one-of disjunction-type="recognition" id="oneOf8">
                <emma:interpretation id="interp40" emma:lang="es-ES" emma:confidence="0">
                  <emma:literal>1'01-105</emma:literal>
                </emma:interpretation>
                <emma:interpretation id="interp41" emma:lang="es-ES" emma:confidence="0">
                  <emma:literal>1'01105</emma:literal>
                </emma:interpretation>
                <emma:interpretation id="interp42" emma:lang="es-ES" emma:confidence="0">
                  <emma:literal>101.105</emma:literal>
                </emma:interpretation>
                <emma:interpretation id="interp43" emma:lang="es-ES" emma:confidence="0">
                  <emma:literal>101-105</emma:literal>
                </emma:interpretation>
                <emma:interpretation id="interp44" emma:lang="es-ES" emma:confidence="0">
                  <emma:literal>101105</emma:literal>
                </emma:interpretation>
              </emma:one-of>
            </emma:emma>
          </inkml:annotationXML>
          <inkml:trace contextRef="#ctx0" brushRef="#br1" timeOffset="639165.0228">2252 4302 386,'0'0'347,"0"0"-41,0 0 63,0 0-79,0 0-64,0 0-76,0 0-38,46-87-24,-30 57-21,-4-5-29,4-2-20,-4-8-18,-2 0-4,-1-1-23,-2-1 0,-3 7 2,-4 11 7,0 4 1,0 14 6,0 6 2,0 5-2,0 0-15,0 1-15,0 18 10,0 12 19,0 7 11,0 9 1,0 1 9,4-1 18,4 1 1,1-4-8,2-2-5,-1-2-9,1-9 3,-2-4-8,-1-8-1,-1-5-40,-3-9-59,0-5-87,2 0-95,7-13-88,-1-10-128,0-2-228</inkml:trace>
          <inkml:trace contextRef="#ctx0" brushRef="#br1" timeOffset="639421.3349">2548 3639 230,'0'0'279,"0"0"-75,0 0-50,0 0 11,0 0-17,0 0-31,8 114-40,-3-78-19,0-1-31,-1-3-27,4-5-43,3 1-141,-1-9-149,1-5-383</inkml:trace>
          <inkml:trace contextRef="#ctx0" brushRef="#br1" timeOffset="640073.4125">2774 3935 235,'0'0'231,"0"0"-14,0 0-38,-43 97-46,43-61-21,0 6-19,0 3-2,8-1 5,7-6-34,5-5 2,1-10-23,-3-8-9,5-11-12,-2-4 9,-3-6-2,2-19-13,-3-9-5,-2-6-2,-6-4-6,-8-5-1,-1 2-1,0-1 1,-17 6 10,-1 5 7,-2 6-3,3 10-14,-2 10-6,-1 5-5,2 6-11,1 0-51,4 15-73,2 8-68,11 14-42,0-5-105,0-6-193</inkml:trace>
          <inkml:trace contextRef="#ctx0" brushRef="#br1" timeOffset="640557.9576">3170 4273 87,'0'0'382,"0"0"-90,0 0-8,0 0-64,0 0-89,0 0-86,0 0-34,51-136-11,-36 94-11,-5-2-7,-3 0 5,-6 0 7,2 6 6,-3 5 10,0 8 7,0 8 1,0 10-5,0 4-4,0 3-9,0 0-25,0 21 25,-3 4 16,-2 10 30,0 5-5,3 3-3,2-2-12,0 0-4,0-6-15,0-6-6,0-2 1,4-7-2,3-2-57,-2-5-80,3-4-66,7-5-46,-2-3-50,-1-1-110</inkml:trace>
          <inkml:trace contextRef="#ctx0" brushRef="#br1" timeOffset="640823.4116">3480 4097 661,'0'0'386,"0"0"108,0 0-230,0 0-47,0 0-84,0 0-75,0 0-51,-12 5-7,12-4-164,0 1-345,11-2-158</inkml:trace>
          <inkml:trace contextRef="#ctx0" brushRef="#br1" timeOffset="641222.7645">3781 3892 287,'0'0'240,"0"0"-11,0 0-8,-13 98-40,13-57 3,0 2-17,0 4-20,0-4-35,4-3-14,-1-5-25,-1-6-29,-2-10-23,2-5-15,-2-7-6,2-5-70,1-2-87,1 0-93,10-4-65,-1-11-67,2-5-279</inkml:trace>
          <inkml:trace contextRef="#ctx0" brushRef="#br1" timeOffset="641589.0686">3970 4005 191,'0'0'369,"0"0"-85,0 0-5,-9 129-37,9-82-39,5 2-57,12-8-1,3-4-63,-3-10-51,4-10-14,-2-11 2,-1-6 6,5-8-14,-1-17-11,-1-6-26,-1-5-7,-4-4-9,-8-2 12,-7-2 14,-1-1 4,0 7 12,-16 6 0,-7 7-1,-5 10-10,-6 5 0,-5 10-29,-2 0-65,3 0-23,6 11-31,10 8-55,2 8-39,7-4-111</inkml:trace>
          <inkml:trace contextRef="#ctx0" brushRef="#br1" timeOffset="642468.3293">4151 3685 390,'0'0'375,"0"0"-33,0 0 13,0 0-30,0 0-84,0 0-79,120 0-64,-86 0-57,-2 0-41,0-4-72,10 2-162,-5 0-283,-5 2-125</inkml:trace>
          <inkml:trace contextRef="#ctx0" brushRef="#br1" timeOffset="642274.4747">4189 3756 292,'0'0'251,"0"0"-22,0 0-21,0 0-46,-14 117 0,14-100-7,0-5-38,0-5-43,0-5-24,0-2-2,0 0-2,13-8-8,4-5-38,7-2-1,-2 2-21,5 1-1,-2 5 4,-2 3 3,-4 4 0,1 0 4,-6 13-4,-3 4 16,-7 4 17,1 0 15,-5 1 13,0-3-2,-13 2-4,-7-4-1,2-2-19,-6-1-19,0-6-43,3-4-90,0-4-108,-3-8-91,6-14-74,3-1-255</inkml:trace>
        </inkml:traceGroup>
        <inkml:traceGroup>
          <inkml:annotationXML>
            <emma:emma xmlns:emma="http://www.w3.org/2003/04/emma" version="1.0">
              <emma:interpretation id="{EC5EBEF9-0A68-40BB-B0F6-DC08209ABFEE}" emma:medium="tactile" emma:mode="ink">
                <msink:context xmlns:msink="http://schemas.microsoft.com/ink/2010/main" type="inkWord" rotatedBoundingBox="6859,6144 7621,6557 7410,6944 6649,6531"/>
              </emma:interpretation>
              <emma:one-of disjunction-type="recognition" id="oneOf9">
                <emma:interpretation id="interp45" emma:lang="es-ES" emma:confidence="0">
                  <emma:literal>Pa</emma:literal>
                </emma:interpretation>
                <emma:interpretation id="interp46" emma:lang="es-ES" emma:confidence="0">
                  <emma:literal>Par</emma:literal>
                </emma:interpretation>
                <emma:interpretation id="interp47" emma:lang="es-ES" emma:confidence="0">
                  <emma:literal>Por</emma:literal>
                </emma:interpretation>
                <emma:interpretation id="interp48" emma:lang="es-ES" emma:confidence="0">
                  <emma:literal>Paz</emma:literal>
                </emma:interpretation>
                <emma:interpretation id="interp49" emma:lang="es-ES" emma:confidence="0">
                  <emma:literal>Pan</emma:literal>
                </emma:interpretation>
              </emma:one-of>
            </emma:emma>
          </inkml:annotationXML>
          <inkml:trace contextRef="#ctx0" brushRef="#br1" timeOffset="642869.044">4703 3878 62,'0'0'325,"0"0"-77,0 0-23,0 104-15,0-59-29,0 2 0,5 1-58,-1-2-22,0-3-41,-1-2-21,-3-8-19,1-4-12,-1-6-8,0-8 0,0-6-15,0-5-85,0-4-68,0 0-59,0-4-4,0-12-64,0-4-204</inkml:trace>
          <inkml:trace contextRef="#ctx0" brushRef="#br1" timeOffset="643184.0041">4595 3969 284,'0'0'263,"0"0"-42,0 0-16,0 0-8,0 0-16,0 0-35,0 0-24,42-77-17,-14 71-24,2 6-32,2 0-21,-2 0-13,-2 13-6,-6 7 7,-2-1 4,-8 2 27,-4-2 20,-7-4-20,-1 1 5,0-5-6,-13 1-17,-6-2-12,-2-5-17,-1-1-8,6-4-55,0 0-86,11 0-97,5 0-70,0-6-39,0-3-196</inkml:trace>
          <inkml:trace contextRef="#ctx0" brushRef="#br1" timeOffset="643759.7197">5137 4237 519,'0'0'244,"0"0"-42,0 0-53,0 0-22,0 0-11,0 0-24,0 0 12,-8-101 14,-5 91 5,-4 6-7,-4 4-20,-3 0-18,-1 10-12,0 8-7,1 8-12,0 5-14,3 3-12,7 0-1,3-1-9,6-4-2,5-5-4,0-8-5,3-9-9,14-7-2,6 0-5,5-7-19,4-12-31,0-6 3,-1 2 35,-4 4 28,-5 1 7,-2 5 52,-7 5 20,-1 3 12,-1 5 18,-1 0-14,2 0-25,0 11-11,4 6-14,-4 5 7,1-1-5,0-4-14,-4-5-10,5-3-5,-1-7 3,1-2-21,-1 0-62,5-12-114,7-13-141,-4 3-237,3-2-242</inkml:trace>
        </inkml:traceGroup>
        <inkml:traceGroup>
          <inkml:annotationXML>
            <emma:emma xmlns:emma="http://www.w3.org/2003/04/emma" version="1.0">
              <emma:interpretation id="{6E3A99B7-1892-4111-BF97-2F27D37051B0}" emma:medium="tactile" emma:mode="ink">
                <msink:context xmlns:msink="http://schemas.microsoft.com/ink/2010/main" type="inkWord" rotatedBoundingBox="10718,5468 13849,5440 13856,6278 10726,6306">
                  <msink:destinationLink direction="with" ref="{72F444A2-84FD-40E9-AC69-ABFCFDE358EE}"/>
                </msink:context>
              </emma:interpretation>
              <emma:one-of disjunction-type="recognition" id="oneOf10">
                <emma:interpretation id="interp50" emma:lang="es-ES" emma:confidence="0">
                  <emma:literal>Pasaren</emma:literal>
                </emma:interpretation>
                <emma:interpretation id="interp51" emma:lang="es-ES" emma:confidence="0">
                  <emma:literal>Pasarín</emma:literal>
                </emma:interpretation>
                <emma:interpretation id="interp52" emma:lang="es-ES" emma:confidence="0">
                  <emma:literal>Pasasen</emma:literal>
                </emma:interpretation>
                <emma:interpretation id="interp53" emma:lang="es-ES" emma:confidence="0">
                  <emma:literal>Paramar</emma:literal>
                </emma:interpretation>
                <emma:interpretation id="interp54" emma:lang="es-ES" emma:confidence="0">
                  <emma:literal>Patatín</emma:literal>
                </emma:interpretation>
              </emma:one-of>
            </emma:emma>
          </inkml:annotationXML>
          <inkml:trace contextRef="#ctx0" brushRef="#br1" timeOffset="-9370.3484">8528 3305 489,'0'0'203,"0"0"41,0 0-17,0 0-30,48-106-40,-20 87-25,7 3-19,8 10-4,2 6-13,-1 0-31,-1 13-23,-5 14-17,-5 3-3,-12 5-2,-6-1 1,-11-2-11,-4-1-4,0-4 0,-24-2 9,-5-6-3,-10-5 2,-1-5 0,-5-5-5,2-4-2,8 0-7,7 0-12,8 0-28,14 0-61,6 0-114,6-4-132,18 0-164,5 3-180</inkml:trace>
          <inkml:trace contextRef="#ctx0" brushRef="#br1" timeOffset="-9707.4774">8588 3171 234,'0'0'283,"0"0"-54,0 0-63,0 0-78,0 0 48,0 0 39,33 174 29,-23-65 23,-3-4-41,-3-11-65,-4-15-49,0-29-29,0-4-24,1-6-12,2-19-7,-2-13-123,-1-16-170,0-17-100,0-5-267</inkml:trace>
          <inkml:trace contextRef="#ctx0" brushRef="#br1" timeOffset="-8857.1218">9080 3845 403,'0'0'163,"0"0"15,0 0-48,0 0 1,15-118 4,-15 91 12,-3 5 10,-11 5-7,-5 9-22,-2 8-35,-5 0-36,-6 14-27,0 13-5,2 7 1,1 7 3,4 3-5,5 2-15,7-5-4,9-2-5,4-10-7,0-13-31,10-6-30,17-10 12,3 0 29,7-16 8,-3-9-11,-2-2-2,-4 1 29,-7 5 3,-5 6 6,-4 8 7,-2 5 9,-2 2 0,4 2 19,0 17 22,4 4 13,-2 0-10,-2-4-16,4-3-19,-3-6-18,-1-5-13,4-5-13,0 0-95,14-14-140,-5-6-312,-1-2-201</inkml:trace>
          <inkml:trace contextRef="#ctx0" brushRef="#br1" timeOffset="-8336.0638">9397 3706 178,'0'0'588,"0"0"-267,0 0 10,0 0-120,0 0 1,0 0 1,124 17-49,-71-8-43,5-1-58,3-2-43,1-2-8,0-3-4,0-1-8,-5 0-24,-8 0-31,-11 0-22,-10-1-1,-12-6-4,-12 1 30,-4-3 6,0-4 1,-3-5-2,-11-2-14,-5-4-27,-5 1-1,-2 0 21,1 4 28,4 6 26,4 4 13,7 5 1,9 4 9,1 0 10,0 0-19,15 8 8,8 8 21,8 8 38,0 4 0,1-1-25,-4 2-14,-5-3 4,-4-3 36,-6-5 27,-5-5 11,-4-5-72,-4-3-33,0-1 0,-4-1 8,-13-3-9,-4 1-44,-2-1-46,1 0-100,6 0-134,7 0-64,6 0-211</inkml:trace>
          <inkml:trace contextRef="#ctx0" brushRef="#br1" timeOffset="-7865.5616">10711 3757 646,'0'0'185,"0"0"37,0 0-18,0 0-24,-9-107-27,-7 87-45,-5 3 39,-7 5-22,-6 9-36,-4 3-32,-5 3-18,1 25-10,1 10-2,3 7-2,9 10 13,6-1 17,13-7-12,10-8-24,0-12-13,20-14-4,11-11-2,8-2-9,3-15-18,0-12-32,-2-2 3,-9-1 32,-5 7 12,-7 3 12,-4 9 1,-7 4 16,2 7 11,0 0-7,0 22 13,3 6 18,-1 5 7,5-4-20,-2-4-18,5-11-21,3-13-43,3-1-120,18-32-193,-4-9-404,-4 0-55</inkml:trace>
          <inkml:trace contextRef="#ctx0" brushRef="#br1" timeOffset="-7077.4891">10367 3491 844,'0'0'336,"0"0"181,0 0-399,0 0-54,158-72-24,-87 55-24,9 6-1,0 9-4,-1 2-5,-6 13-6,-7 24 0,-16 13-17,-9 9 16,-16 6 1,-12 0 7,-10-3 34,-3-8 23,0-12-14,-9-12-16,2-12-18,3-15-8,3-3-7,1-9-1,0-18-23,1-10-26,16-7 9,6-2 17,-1 2 13,6 8 8,-4 9 2,-3 10 12,-4 13 15,-4 4-7,-2 15-8,-6 16 3,-2 7-8,-1 2 4,-2-6-11,0-8 2,0-6-2,0-10-4,4-6-68,3-4-20,4 0 17,3-7 24,7-13 3,4-4 14,6-3 26,-4 3 8,1 6 35,-4 6 59,-3 12 28,-1 4-2,-3 22 18,-1 9 6,0 2 19,-4-7-110,-3-8-33,-4-10-20,4-12-68,15-7-178,0-13-259,2-7-358</inkml:trace>
          <inkml:trace contextRef="#ctx0" brushRef="#br1" timeOffset="-7661.4394">10919 3155 714,'0'0'248,"0"0"33,0 0 70,4 187-35,2-65-127,1-3-6,-6-24-46,-1-30-51,0-24-48,0-3-38,0-5-29,0-9-175,0-24-141,3 0-312,1-15-50</inkml:trace>
        </inkml:traceGroup>
        <inkml:traceGroup>
          <inkml:annotationXML>
            <emma:emma xmlns:emma="http://www.w3.org/2003/04/emma" version="1.0">
              <emma:interpretation id="{AD90C72D-2DF2-4E72-A693-A6A87F0F9A03}" emma:medium="tactile" emma:mode="ink">
                <msink:context xmlns:msink="http://schemas.microsoft.com/ink/2010/main" type="inkWord" rotatedBoundingBox="15070,5772 17787,5780 17784,6692 15068,6683">
                  <msink:destinationLink direction="to" ref="{6D4E1F9B-0084-41FE-AB6F-AD3A4944F7E4}"/>
                </msink:context>
              </emma:interpretation>
              <emma:one-of disjunction-type="recognition" id="oneOf11">
                <emma:interpretation id="interp55" emma:lang="es-ES" emma:confidence="0">
                  <emma:literal>mal</emma:literal>
                </emma:interpretation>
                <emma:interpretation id="interp56" emma:lang="es-ES" emma:confidence="0">
                  <emma:literal>miel</emma:literal>
                </emma:interpretation>
                <emma:interpretation id="interp57" emma:lang="es-ES" emma:confidence="0">
                  <emma:literal>mul</emma:literal>
                </emma:interpretation>
                <emma:interpretation id="interp58" emma:lang="es-ES" emma:confidence="0">
                  <emma:literal>mase</emma:literal>
                </emma:interpretation>
                <emma:interpretation id="interp59" emma:lang="es-ES" emma:confidence="0">
                  <emma:literal>mese</emma:literal>
                </emma:interpretation>
              </emma:one-of>
            </emma:emma>
          </inkml:annotationXML>
          <inkml:trace contextRef="#ctx0" brushRef="#br1" timeOffset="19967.6611">12878 3773 146,'0'0'147,"0"0"173,0 0-193,0 0-34,0 0 22,0 0 37,24 125 9,-14-75-16,-3 2-17,0-3-3,-2-3-41,-2-7-21,1-9-19,-2-9-22,0-7-13,0-9-9,1-5 12,1 0 0,0 0-12,5-19-11,-1-5-56,0-11 1,5-4 4,0-1-10,2 0-4,-1 2 21,2 6 23,0 4 3,0 9 5,-2 9 15,-1 10-6,2 0-6,0 23-1,-1 12 22,-1 5 28,-2 2 35,-4 1 11,-5-4 25,1-5-9,-3-9-51,0-6-14,0-8-13,1-7-6,3-4 8,3 0 4,6-14-18,4-9-4,4-7-33,4-3 8,-1 1-18,0 3 24,-3 6 13,-2 9 1,-4 5-6,-3 9-2,-1 0-11,-1 16 28,1 12 21,1 4 22,-7 1 11,0 2-9,-1-6-15,-1-5-16,1-2-14,1-9-45,7-3-203,-4-5-149,0-3-365</inkml:trace>
          <inkml:trace contextRef="#ctx0" brushRef="#br1" timeOffset="20686.9364">13458 3779 527,'0'0'203,"0"0"1,0 0-78,0 0-14,0 0-3,144-74 1,-103 74-17,-7 0-10,-6 5-31,-11 11-2,-9 4-21,-6 5-14,-2 3-5,0 3 2,-13-3 1,-1-3-3,-2-6-1,7-6-9,2-7-18,4-4 2,3-2 9,0 0 7,0 0-16,11 0-28,9 2 28,5 3 16,0 3-1,-1 2 1,-7 1-8,-4 1-7,-9 0 2,-4 2-4,0 0 7,-2-2 10,-17-1 2,-2-1 8,-3-3 3,3-3-13,1-1-9,6-3-52,3 0-87,11 0-55,0-11-74,7 0-356</inkml:trace>
          <inkml:trace contextRef="#ctx0" brushRef="#br1" timeOffset="21337.4104">14054 4095 365,'0'0'338,"0"0"-35,0 0-38,0 0-45,0 0-54,0 0-55,0 0 22,92 0 8,-37 0-34,10 0-33,13 0-28,0-4-23,4 3-8,-2-2-4,-3 3 9,-7 0-18,-11 0-2,-11 0 1,-12 0-1,-13 0 0,-8 0-1,-10 0 1,-4 0 7,-1 0 12,0 0-11,0-1-8,-4-7-58,-6-2-32,-7-3-31,-3 0-9,-1-1 11,2 0-7,2 7 46,4 1 35,5 2-3,5 4 6,2 0 10,1 0-2,0 0 7,0 10 15,9 2 12,11 1 7,0 2 30,1 1 6,-2 1-2,-2 0-3,-4 0 13,-5 1 10,-6-1-3,-2 0 23,0 1-8,-2-1-7,-13-2-21,-3-1-11,-5-3-9,2-3-8,0-2-4,1-5-13,6-1-94,3 0-116,11 0-133,3-1-169,15-7-230</inkml:trace>
          <inkml:trace contextRef="#ctx0" brushRef="#br1" timeOffset="22853.0623">14662 4040 153,'0'0'297,"0"0"-51,0 0-63,0 0-33,0 0-24,0 0-23,0 0-25,31-2 19,-10 6 50,7 5 2,3 3-34,2-1-27,-1 2-35,-3 2-25,1 0-19,-1-2-8,-2 0 11,-4 1-11,-4-5-1,-3-1 1,-7-2-1,-1-2 8,-4-3-1,-4-1-6,0 2 8,0-2 3,0 0 1,0 0-4,0 0 1,0 0 1,0 0-1,-3 2-1,-6 3 1,0 0 8,-8 3-2,-6 1 0,1 3-4,-2 1-4,0-2 0,3 1-8,6-1 0,5-3-64,1-2-62,5-1-101,1-2-60,2-3-15,-3 0-6,4 0-285</inkml:trace>
          <inkml:trace contextRef="#ctx0" brushRef="#br1" timeOffset="21884.155">15268 4191 199,'0'0'329,"0"0"-62,0 0-24,0 0-26,0 0-52,0 0-37,0 0 6,130-81-27,-100 53-33,-2-3-34,-6-1-18,1-5-12,-9-5-4,-6-8-5,-4-7-1,-4-7-1,0-5-16,-4 2 8,-10 8-7,1 11 1,2 17-2,0 12 5,3 14-3,-1 5-26,-1 9-16,-2 27 43,-2 32 5,5 37 3,9 33 6,0-4 24,3-23 19,10-36 11,-1-28-15,5-2 7,3-1-20,-1-2-16,3-15-10,-6-7-33,8-14-147,-5-1-182,-3-5-408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16:38.7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025EF36-2451-4625-8E9C-A01453C3214F}" emma:medium="tactile" emma:mode="ink">
          <msink:context xmlns:msink="http://schemas.microsoft.com/ink/2010/main" type="writingRegion" rotatedBoundingBox="8030,6377 8379,6377 8379,7880 8030,7880"/>
        </emma:interpretation>
      </emma:emma>
    </inkml:annotationXML>
    <inkml:traceGroup>
      <inkml:annotationXML>
        <emma:emma xmlns:emma="http://www.w3.org/2003/04/emma" version="1.0">
          <emma:interpretation id="{B1CA21A7-5CC4-4180-A262-54864EA681D1}" emma:medium="tactile" emma:mode="ink">
            <msink:context xmlns:msink="http://schemas.microsoft.com/ink/2010/main" type="paragraph" rotatedBoundingBox="8030,6377 8379,6377 8379,7880 8030,78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BAB3B63-D6DE-4588-8F15-CFBD24538C01}" emma:medium="tactile" emma:mode="ink">
              <msink:context xmlns:msink="http://schemas.microsoft.com/ink/2010/main" type="line" rotatedBoundingBox="8030,6377 8379,6377 8379,7880 8030,7880"/>
            </emma:interpretation>
          </emma:emma>
        </inkml:annotationXML>
        <inkml:traceGroup>
          <inkml:annotationXML>
            <emma:emma xmlns:emma="http://www.w3.org/2003/04/emma" version="1.0">
              <emma:interpretation id="{02BFD7CF-6540-49D0-B8BD-CED4C6402DA9}" emma:medium="tactile" emma:mode="ink">
                <msink:context xmlns:msink="http://schemas.microsoft.com/ink/2010/main" type="inkWord" rotatedBoundingBox="8030,6377 8379,6377 8379,7880 8030,7880"/>
              </emma:interpretation>
              <emma:one-of disjunction-type="recognition" id="oneOf0">
                <emma:interpretation id="interp0" emma:lang="es-ES" emma:confidence="0">
                  <emma:literal>V</emma:literal>
                </emma:interpretation>
                <emma:interpretation id="interp1" emma:lang="es-ES" emma:confidence="0">
                  <emma:literal>I</emma:literal>
                </emma:interpretation>
                <emma:interpretation id="interp2" emma:lang="es-ES" emma:confidence="0">
                  <emma:literal>|</emma:literal>
                </emma:interpretation>
                <emma:interpretation id="interp3" emma:lang="es-ES" emma:confidence="0">
                  <emma:literal>+</emma:literal>
                </emma:interpretation>
                <emma:interpretation id="interp4" emma:lang="es-ES" emma:confidence="0">
                  <emma:literal>k</emma:literal>
                </emma:interpretation>
              </emma:one-of>
            </emma:emma>
          </inkml:annotationXML>
          <inkml:trace contextRef="#ctx0" brushRef="#br0">-2 21 33,'0'0'191,"0"0"14,0 0-28,0 0-20,0 0-9,0 0 8,0 0-32,0-22-27,0 22-30,0 14-34,3 9 66,1 12 28,1 9-9,2 6-26,2 7 1,-1 4-10,3 6-3,2 6 5,0 4-14,-1 5 19,4 7-10,-4-2-11,1 1-22,-3 0-17,-3-9-15,0-3-6,-6-12-3,2-4 0,-1-10-5,-2-6 1,0-6 4,0-7-6,0-6 6,0-6-5,0-4 6,0-3-5,0-5-1,0 0 6,0-4-5,0-3-1,0 0 10,0 0 1,0 0-2,0 0 2,0 0-6,0 0-4,0 0-2,0 0-9,0 0-3,0 0-3,0 0-8,0 0-6,0-7-24,0 0-60,0-2-59,-2-2-82,-8-5-106,2-2-123,-10-10 133,1 1-263</inkml:trace>
          <inkml:trace contextRef="#ctx0" brushRef="#br0" timeOffset="314.823">-47 1205 287,'0'0'212,"0"0"-18,0 0-38,0 0-28,0 0-40,0 0-27,0 0 17,0 27 74,15 15 46,5 4-29,1 2-51,0-6-33,0-5-48,-1-10-15,-3-10-12,-5-6-3,-1-11 5,-1 0 11,3-5 29,2-18-7,2-11-33,0-7-12,3-7-1,-5-2-30,-2 2-5,-1 7-9,-3 5-18,-4 12-16,0 6-31,2 10-44,5 1-95,0 3-119,-3 2-447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32:49.3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5790E7-DAEE-438C-87F1-34FC8831D7D8}" emma:medium="tactile" emma:mode="ink">
          <msink:context xmlns:msink="http://schemas.microsoft.com/ink/2010/main" type="inkDrawing" rotatedBoundingBox="14206,2894 17647,3047 17644,3109 14204,2955" shapeName="Other">
            <msink:destinationLink direction="to" ref="{6D4E1F9B-0084-41FE-AB6F-AD3A4944F7E4}"/>
          </msink:context>
        </emma:interpretation>
      </emma:emma>
    </inkml:annotationXML>
    <inkml:trace contextRef="#ctx0" brushRef="#br0">0 0 15,'0'0'186,"0"0"29,0 0-25,0 0-33,0 0 1,0 0 12,0 0-38,4 1-12,3 2 17,3 1-3,10 1 46,8 1 15,12-2-30,11 1-24,15-5-15,13 0-25,8 0-40,22 0-15,27 0-17,22 0-11,3 0-9,-5 0 1,-11 0-9,-9 0 0,7 0 5,6 6 0,7 2-6,1-1 1,7 1 1,1 3 7,-4-4-9,-4 3 0,-7 0 0,-13 4 1,-26-2-1,-29-3 0,-23-1 0,-16-3-1,0 1 1,-5 0 0,-2-3 0,-12 1 0,-7-4 6,-4 3 0,-3-3-4,1 0 10,-4 0 1,1 0 5,-3 0-2,-4 0-10,-1 0-5,0 0-1,0 0-1,0 0-10,0 0-14,0 0-44,0 0-68,0 0-76,0 0-69,-1 0-216,-12 0 93,-1 0-171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32:31.9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411656D-6857-4354-8C9F-874FD645F97C}" emma:medium="tactile" emma:mode="ink">
          <msink:context xmlns:msink="http://schemas.microsoft.com/ink/2010/main" type="writingRegion" rotatedBoundingBox="12582,2892 13676,2892 13676,2969 12582,2969"/>
        </emma:interpretation>
      </emma:emma>
    </inkml:annotationXML>
    <inkml:traceGroup>
      <inkml:annotationXML>
        <emma:emma xmlns:emma="http://www.w3.org/2003/04/emma" version="1.0">
          <emma:interpretation id="{F62A4222-5961-43B3-9426-86CBCB83B08C}" emma:medium="tactile" emma:mode="ink">
            <msink:context xmlns:msink="http://schemas.microsoft.com/ink/2010/main" type="paragraph" rotatedBoundingBox="12582,2892 13676,2892 13676,2969 12582,29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6F2F0A8-5C36-4735-BE3D-380E537FC008}" emma:medium="tactile" emma:mode="ink">
              <msink:context xmlns:msink="http://schemas.microsoft.com/ink/2010/main" type="line" rotatedBoundingBox="12582,2892 13676,2892 13676,2969 12582,2969"/>
            </emma:interpretation>
          </emma:emma>
        </inkml:annotationXML>
        <inkml:traceGroup>
          <inkml:annotationXML>
            <emma:emma xmlns:emma="http://www.w3.org/2003/04/emma" version="1.0">
              <emma:interpretation id="{A31AD391-1262-476B-8422-1AAEEDE80A0D}" emma:medium="tactile" emma:mode="ink">
                <msink:context xmlns:msink="http://schemas.microsoft.com/ink/2010/main" type="inkWord" rotatedBoundingBox="12582,2941 13295,2941 13295,2969 12582,2969"/>
              </emma:interpretation>
              <emma:one-of disjunction-type="recognition" id="oneOf0">
                <emma:interpretation id="interp0" emma:lang="es-ES" emma:confidence="0">
                  <emma:literal>_</emma:literal>
                </emma:interpretation>
                <emma:interpretation id="interp1" emma:lang="es-ES" emma:confidence="0">
                  <emma:literal>-</emma:literal>
                </emma:interpretation>
                <emma:interpretation id="interp2" emma:lang="es-ES" emma:confidence="0">
                  <emma:literal>~</emma:literal>
                </emma:interpretation>
                <emma:interpretation id="interp3" emma:lang="es-ES" emma:confidence="0">
                  <emma:literal>-y</emma:literal>
                </emma:interpretation>
                <emma:interpretation id="interp4" emma:lang="es-ES" emma:confidence="0">
                  <emma:literal>-a</emma:literal>
                </emma:interpretation>
              </emma:one-of>
            </emma:emma>
          </inkml:annotationXML>
          <inkml:trace contextRef="#ctx0" brushRef="#br0">10390 635 39,'0'0'77,"0"0"-21,0 0-10,0 0 7,0 0 31,0 0 24,0 0 16,45-3 5,-28 3 5,6 0 24,7 0 11,4 0 19,9 0 8,8 3-33,6 3 0,5 2-36,3-4-29,-4 1-25,-6-3-14,-6-2-11,-12 0 3,-8 0-8,-8 0-5,-8 0 2,-5 0 8,-5 0-14,-3 0-10,0 0-9,0 0-15,0 0 0,0 0-43,0 0-47,0 0-25,0 0-12,0 0-38,2-2-87,0-2-122,4-1-220</inkml:trace>
        </inkml:traceGroup>
        <inkml:traceGroup>
          <inkml:annotationXML>
            <emma:emma xmlns:emma="http://www.w3.org/2003/04/emma" version="1.0">
              <emma:interpretation id="{41C01998-DA24-4B10-AD7F-B9E81E48AE08}" emma:medium="tactile" emma:mode="ink">
                <msink:context xmlns:msink="http://schemas.microsoft.com/ink/2010/main" type="inkWord" rotatedBoundingBox="13660,2892 13676,2892 13676,2913 13660,2913"/>
              </emma:interpretation>
              <emma:one-of disjunction-type="recognition" id="oneOf1">
                <emma:interpretation id="interp5" emma:lang="es-ES" emma:confidence="0">
                  <emma:literal>'</emma:literal>
                </emma:interpretation>
                <emma:interpretation id="interp6" emma:lang="es-ES" emma:confidence="0">
                  <emma:literal>\</emma:literal>
                </emma:interpretation>
                <emma:interpretation id="interp7" emma:lang="es-ES" emma:confidence="0">
                  <emma:literal>^</emma:literal>
                </emma:interpretation>
                <emma:interpretation id="interp8" emma:lang="es-ES" emma:confidence="0">
                  <emma:literal>.</emma:literal>
                </emma:interpretation>
                <emma:interpretation id="interp9" emma:lang="es-ES" emma:confidence="0">
                  <emma:literal>y</emma:literal>
                </emma:interpretation>
              </emma:one-of>
            </emma:emma>
          </inkml:annotationXML>
          <inkml:trace contextRef="#ctx0" brushRef="#br0" timeOffset="355.1192">11468 583 481,'0'0'329,"0"0"161,0 0-112,0 0 1,0 0-96,0 0-88,0 0-63,9 0-56,-9 0-44,0 0-32,0 0-75,1 6-301,-1 2-489,6-1-267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33:05.9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4E1F9B-0084-41FE-AB6F-AD3A4944F7E4}" emma:medium="tactile" emma:mode="ink">
          <msink:context xmlns:msink="http://schemas.microsoft.com/ink/2010/main" type="inkDrawing" rotatedBoundingBox="14614,3865 17895,4109 17792,5496 14511,5252" semanticType="callout" shapeName="Other">
            <msink:sourceLink direction="to" ref="{B45790E7-DAEE-438C-87F1-34FC8831D7D8}"/>
            <msink:sourceLink direction="to" ref="{AD90C72D-2DF2-4E72-A693-A6A87F0F9A03}"/>
          </msink:context>
        </emma:interpretation>
      </emma:emma>
    </inkml:annotationXML>
    <inkml:trace contextRef="#ctx0" brushRef="#br0">6 91 103,'0'0'160,"0"0"-33,0 0-41,0 0 1,0 0-9,0 0-8,1-7-9,-1 7-9,0 0-10,0 2-15,0 15 5,0 12 19,-4 13 27,0 16 26,4 28 16,0 28 6,0-2-12,8-10-23,-1-17-19,2-27-10,-1 6-22,1 4-15,-1-6 5,1-8-3,-1-9-10,-1-8-5,-3-13-12,0-8 6,1-6-4,-4-8 5,2-1 3,-3-1 1,1 0 2,2 0 4,1 0 7,3-3 1,3-9-5,6-2-13,0 2-6,1-2-1,0 1 0,0 4-1,3 0-12,-1 4 12,7-1-9,3 4-8,5 0 8,11 2-2,7 0 11,11 0-5,7 0 6,11 0 0,9 7 0,20 5 1,27 2-1,31 1 1,13 2 0,-2-3 0,-6-1 8,-18 0-2,-4-1-5,-6 3-1,-9 3 0,-10-3-1,-22-3 1,-22 2 1,-20-3-2,-9-2 6,4 1-6,2 1 1,3-2 0,-13-1 1,-11-4-1,-7 0 7,-8-4-8,-4 0 8,-2 0-7,0 0 7,-2 0 1,-1 0-3,0 0 1,-4 0-5,-1 0-1,-2 0 0,-2 0 0,2 0-1,-2 0 0,0 0 0,2 0-1,0 0 1,-3 0 0,2 0 1,-2 0-1,1 0 0,2 0 0,-6 0 0,3 0 1,0 0 0,-1 0 0,-1 0 11,-2 0 4,0 0 3,2 0 5,-2 0-3,0 0 2,2 0 10,-2 0 8,0 0 8,0 0-3,0-2-11,3-4-2,-2-2-8,-1 1 2,3-5-2,-3 3-4,0-5 0,0 3-8,0-2-11,0-2 3,0-3-4,0-2 0,0-4 0,-3-5 0,-5-6 1,-1-11-2,-3-7 1,-3-14-1,0-10-8,-2-26 6,0-28-4,5 10-10,0 12-2,8 23-13,4 26-3,0 2-17,0-2-20,0 16-4,0 7-4,0 12-31,0 8-36,0 7-91,0 9-51,0 1-51,0 0-278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18:00.753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283 539 18,'0'0'83,"0"0"-34,0 0 31,10-112-8,-3 76-12,-3 0-2,1 0-22,-4 5 25,3 1 12,-1 4-6,-2 4-13,-1 6 1,0 5 6,0 8 13,0 3 8,0 0-8,-1 25-35,-14 31 26,-11 38 43,-6 36 39,-5 19-2,0 5-25,0-7-20,3-11 0,1-3-39,5-26-21,8-25-9,10-24-13,6-15-16,4-4 3,0-4-5,0-8-1,18-22-33,14-5-18,20-58 31,20-49 14,15-50-2,7-27-42,-8-2-39,-15 16-45,-10 22-37,-7 16 8,-10 29 66,-14 25 30,-9 33 42,-5 12 26,0 8 9,-4 8-8,-3 11 4,-5 8 2,-4 52 2,0 46 60,-25 45 28,-12 28-3,-8 7-18,-1-9-14,-2-16-11,6-13-3,9-33-13,11-32-17,10-31-5,6-22-6,6-4-7,0-14-7,0-6-39,16-45 15,26-60 21,22-68-2,18-32-63,5-11-40,3 14-39,-12 45 30,-16 42 37,-18 39 42,-20 41 28,-12 27 7,-3 8 9,-5 18-32,-4 48 33,-9 56 76,-31 69 31,-17 35-12,-11 10 15,-1-14-4,10-34-17,8-26-15,15-46-14,16-43-6,10-37-21,10-28-20,0-8-13,5-32-30,34-70 30,27-70 15,18-46-15,12-26-18,6 6-85,-5 25-53,-3 25-102,-17 50 92,-22 48 96,-23 46 27,-12 28 14,-7 12 13,-5 4-8,-7 27 24,-1 40 56,-25 53 64,-24 52-3,-13 35-1,-8 8 4,4-8-4,9-30-50,14-36-40,15-43-16,16-45-9,7-29-1,5-21-6,7-18-92,37-73 29,32-77 63,17-45-26,12-26-80,0 3-48,-8 29-75,-6 23-56,-21 53 50,-25 51 193,-24 47-51,-12 30 99,-9 11 44,-2 56 127,-37 63 42,-24 71 20,-18 37-31,-2 13-14,4-17-1,13-36-63,14-45-50,18-51-14,18-49-27,11-34-19,5-19-14,9-31-54,37-77 44,34-84 10,21-45 0,13-19-73,1 12-72,-11 40-97,-10 27 22,-24 49 97,-23 45-13,-23 43-72,-15 30 200,-4 10 8,-5 35 50,-14 69 90,-43 76 61,-18 46-38,-20 24 72,1-8-22,14-36-85,12-28-66,23-50-42,18-47 6,17-48-12,10-33-14,0-4-48,20-56-30,36-58 78,35-74 0,22-40-10,14-12-98,-3 13-63,-17 36-16,-25 50 54,-28 51 75,-26 48 25,-23 40 33,-2 6 14,-3 48 34,-28 68 81,-39 73 89,-26 43-22,-15 15-25,0-14-31,14-31-50,15-29-51,27-50-17,26-46 1,13-49-9,13-28-14,0-11-43,29-55-35,35-61 75,32-58-4,14-29-5,5-3-54,-10 27-43,-26 54-74,-21 38-36,-20 37 109,-15 28 7,-2 10 103,-8 11 0,-4 12 31,-9 41 44,-29 58 77,-32 53-1,-18 30-14,-9 17-27,2-3-17,12-21-28,16-39-33,21-38-7,18-49 11,15-31-20,4-17-16,0-6-71,32-62 11,34-62 60,29-68 2,19-35-2,5-2-33,-6 25-46,-19 49-58,-27 51 6,-22 40 64,-22 40-13,-15 28 59,-8 2 21,0 55 0,-36 53 120,-42 68 63,-17 33-23,-16 12-37,4-15-40,22-31-36,19-37-19,23-39-18,24-44-2,13-39-2,6-17-6,6-29-59,43-70 22,39-72 37,20-45-7,17-20-19,-1 11-38,-10 28-19,-12 26-66,-27 54 51,-26 45 62,-27 45 21,-15 27 9,-3 4-24,-4 49 30,-25 62 103,-52 71 52,-27 40-1,-15 21-59,-1-3-29,22-31-7,19-28-31,23-54-8,25-52-8,19-44-12,12-32-5,0-3-57,14-54-20,39-63 70,34-63 12,24-36 0,13-17-5,3 17-7,-3 30-39,-5 23-44,-20 48-22,-29 44 31,-29 41 16,-16 28 39,-10 4-5,-10 47 36,-14 56 19,-61 63 138,-31 39-6,-16 17-54,-1-4 17,19-27-14,16-25-64,25-45-25,26-49-11,19-41-11,13-33-10,0-4-46,30-59-14,39-64 78,33-67 3,19-34 0,9-15 1,0 13-1,-12 29-39,-10 26-83,-27 50-50,-32 55 41,-28 39-39,-16 31 45,-5 2 59,-16 52 66,-39 52 71,-39 73 116,-27 43 20,-12 19-67,4-2-32,17-33-52,15-23-36,27-44-20,25-52-17,26-40-7,12-34 23,7-13-7,3-24-3,46-63-20,35-69 31,26-41 1,14-29-1,5-10-17,-1 6-21,-1 7-62,-13 34-15,-31 57 52,-33 57 63,-24 46 15,-11 29-15,-8 3-11,-7 49 11,-18 56 95,-52 68 25,-34 44-21,-27 22-36,-11-2-24,19-24-11,16-22-26,33-49-2,32-48-35,18-52 22,20-31-33,4-14-42,8-32-24,45-66 42,41-67 65,20-38 5,17-26 6,3 5-5,-9 23-1,-9 21-55,-27 48-11,-34 49 33,-27 45 33,-15 31-1,-9 7-16,-4 51 17,-42 64 37,-56 76 121,-33 43-16,-13 17-33,6-13-31,31-35-26,20-28-37,27-47-9,22-47-6,18-45 0,15-25-24,5-11-14,0-9-4,33-58 1,37-64 41,34-58 42,27-32-18,7 1-12,-2 23-12,-31 58-22,-22 42-34,-30 39-36,-20 33 19,-11 20 26,-9 6-94,-13 57 55,-51 63 86,-53 57 68,-24 25 20,-6 0 40,13-23-22,39-51-43,28-36-35,23-39-20,18-26-8,12-15-17,1-13-14,25-41-29,41-64 60,34-47 5,18-18 18,5 3-16,-12 27 4,-27 46-10,-22 31-1,-25 34-1,-18 27-8,-9 6-27,-10 48 1,-10 50 35,-50 51 64,-16 21-27,-10 6 34,12-24 37,22-48-52,23-36-4,16-36-11,13-26-41,0-10-49,15-15-81,30-44 130,21-39 0,5-2 39,-5 4-11,-9 18 4,-18 26-26,2 4-6,-9 15-8,-19 30-25,-13 12-32,-21 56 57,-44 37 8,-5-1 32,0-3 3,7-17-8,15-25 7,5-9-3,6-8-31,16-30-25,17-9-84,4-31-50,22-41-82,8 9-237,1 3 71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18:04.13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594 75 241,'0'0'247,"0"0"-61,0 0-40,0 0 10,0 0 9,0 0 11,-4-36-15,-13 31-24,-1-3-13,-9 2-28,-7-2-27,-4 3-28,-9 1-20,-4 1-2,1 3-4,-2 0-5,3 0-9,2 4 0,5 8-1,6 2 0,3-1-1,9-2-7,10 1 8,3-6-7,10 0 1,1-4-1,0-1-9,0 3-2,12 0 9,14 0 9,7 0 12,12-4 0,4 0-3,5 0-1,-1 0-7,0 0-1,-6 0 0,-2 0-10,-7 0-2,-6 0-4,-8 0 7,-6-3-1,-7 2 2,-2-1 8,-8 2-2,2 0 1,-3 0-8,0-2 3,0 0 6,-7-2 0,-11-1 0,-8-1-10,-5 0 9,-2 4-5,-5 2 5,-7 0 1,-1 9 1,-4 9 1,1 5 5,6 4-1,8 3-5,4 5 0,10 6-1,8-2-5,12 6 4,1-5 0,5-5-6,23-4 5,9-7 2,8-11 6,7-11 7,8-2-1,3-6 1,-1-15 3,-1-6-16,-12-1-15,-7 1-11,-10 2-4,-7 2 6,-8 2 10,-6 1 4,-9 0 9,-2 2-10,0 3 9,-4 1-4,-13 3 6,-7 3 14,-6 3-6,-6 5-1,-6 0-1,-7 5-5,-5 17 9,0 2-4,2 9-6,4 1 1,7 3-1,6 1-2,14 2 1,8-5-12,13-1-3,0-1 0,17-4 5,15-2 1,13-6 9,6-10 1,7-7 0,3-4 1,0 0-1,-4-17-2,-3-4-5,-8-2-5,-8-2-7,-7-2-7,-9 2-2,-9-2 13,-6 3 14,-7-2 1,0 2 0,-21-1 0,-7 3 12,-6 3 7,-7 5 13,-1 8-8,-7 6-2,-3 0-9,-1 15-3,-2 12 0,2 5-2,2 7 2,8 1-5,5 2-5,10 2 0,11 0-11,8 1 10,9-5-8,0-4-1,20-6-2,15-7 6,10-6 6,8-10 9,9-3 4,4-4-1,0-8-12,0-12-14,-6-1-13,-6-1-7,-8-1 0,-5 1-1,-9 1-5,-9 1 18,-8 2 22,-7 2 6,-8 1 1,0 0-5,-4-4 12,-15 0 7,-7-2-4,-3 1-4,-5 3 1,-5 4-3,-6 3 1,-3 6-11,-5 4 0,-3 0 5,1 14-5,2 7 6,5 3-6,6 6-1,5 0 0,10 3-1,8-1-6,8-1 0,9 0-6,2-3 5,4-3-2,20-1 9,6-3-5,8-8 6,4-2 7,6-8 3,2-3-1,2 0 1,1-3-1,-5-11-9,0-4-20,-7 0-12,-4-1 9,-4 2 4,-4 3 3,-1-3 4,-7 4 6,-4 2 5,-4 3 1,-9 2 1,-1 2 7,-3 0 6,0 0-1,0-1 0,0-1-5,-9-1-7,-2 0 6,0 2-7,-6 1-10,-1 0 4,-9 4-10,-4 0 3,-9 0 12,-2 0-8,-6 0 9,3 6 0,0 8-1,7-1-5,2 2-1,9 1 6,3-1-5,4-2 0,8-3 4,3-1-5,5-1-4,0-4 5,4 2-2,0 1 0,0 3 2,0 4-3,0 0 9,0 6-1,3-1-1,9-2-8,1-3 1,5-3 9,5-5 1,-2-2-1,1-4-35,2 0-85,13 0-102,-8 0-130,-1 0-266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0:03.23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2C34E20-3686-4BB0-A7C3-096B063D6F4E}" emma:medium="tactile" emma:mode="ink">
          <msink:context xmlns:msink="http://schemas.microsoft.com/ink/2010/main" type="inkDrawing" rotatedBoundingBox="5127,3484 10830,4658 10147,7974 4445,6801" hotPoints="10665,4690 10428,7184 4687,6637 4925,4144" semanticType="enclosure" shapeName="Rectangle">
            <msink:sourceLink direction="with" ref="{4DA9322C-7DB4-48E2-AECE-8E1AE52AC687}"/>
            <msink:sourceLink direction="with" ref="{12048E69-8BA5-48EC-A2C3-883BDE6D119E}"/>
          </msink:context>
        </emma:interpretation>
      </emma:emma>
    </inkml:annotationXML>
    <inkml:trace contextRef="#ctx0" brushRef="#br0">4101 58 232,'0'0'579,"0"0"-406,0 0 57,-154 0 27,99 0-20,-7 0-85,-4 0-33,-11 0-27,-23 3-23,-27 1-27,-26 2-10,-10-4-19,12 3-12,19-1 5,31 1-6,19-4 0,16-1 1,4 2-1,-14-2 1,-10 0 9,-9 0 2,5 0-5,4-3-6,8-3 0,6-2 1,3 2-1,6-2 1,-2 0-1,4 1 1,-2-1-1,-2 0-1,2 3 0,2-1 0,8 0 0,8 3 1,7 1-1,4 0-1,4 2 0,3 0 0,3 0 0,0 0 1,2 0-2,-5 0 2,5 0-1,-2 0 1,3 0-1,1 0 1,3 2 0,0 0 0,6-1-6,-2 1 4,-1 0-8,-1 2-6,-2-2-1,-3 0 0,2-2 6,-1 2 3,-1-2 2,3 0 5,0 0 0,-4 0 0,-4 0 0,-6 0-7,0 0 7,-1 0-5,2 0 4,2 0 1,11 0 0,2 0 1,5 0 0,3 0-1,1 0 1,-1 0-1,5 0-10,-4 2-3,-1 0-3,-3-1-2,-3 1 7,1 2 2,-2 0 9,4-2-8,-1 2 3,1-1 5,2 0-6,-1-2 6,-2 4 0,4-3 0,-2 1-1,4 3-7,-4 0-8,1 8 3,0 2-6,-4 7 6,1 4 6,1 8 1,2 7 6,-1 8-5,2 7 0,2 6 6,1 5 0,-1 7 0,1-3 8,-3 3 13,0 2 7,-3-1 1,-5 5 1,-3 0 6,-5 2 12,2 1-6,-1 4-3,-2-1-5,0 6-7,-1-3-5,3 0-8,3-2 2,2-4-4,4-3 3,2-5 2,5-3-6,-1-4 2,3-4-1,3-3-3,-3-1-3,-1-3-5,1-3 10,0-5 0,1-5-2,-1-4-1,4-8-7,0-8 0,0-5 5,0-9-5,4-4 1,3-3 5,-1 0-1,2-2 0,8 0 3,2 0 3,13-2 4,3 0-1,15 0-3,4 0-2,10-4-8,10-2-2,6 2 1,8 2-1,7 2 0,6 0-1,5 0 0,-1 10 1,15 1 1,15 3 0,21-3-1,7-5 6,-8-2-4,-12-2-1,-10-1 7,0 2-8,0 1-1,2-1 1,3-1 0,4 4 0,3 0 1,8 1-1,-5-1 2,-1 0 7,-7-2-8,-11-2 1,-6-2 4,-25 0-6,-18 0 0,-19 0-6,-5 0 5,9 0-6,8-6 6,12 0 1,-5 0 0,-3 2-1,-2 3 1,-5-1 0,-3 0-1,-4 2 1,-5 0-1,-6 0 0,-6 0 0,0 0 1,-5 0 0,1 0-1,4 0 1,1 0-1,4 4 1,3 4 0,-4-1-2,-4 1 2,-6-4 0,-2-1 0,-4-1 0,0-2 8,-4 0-8,-2 0 1,-6 0 8,-4 0 7,-5 0 13,0 0 10,-7 0 1,2-2-1,-1-1-13,1 2-14,1 0-12,1 1-7,2-2 6,-1 2-5,-2-2 6,1 2 2,-2-2-1,-2 0 8,0 0 0,-1 0-1,0-1 1,0 1-8,3-1-1,2-1 0,-1 3-11,1-1 10,-2 2 0,-2-2 0,-1 2 1,-1-2 1,-1 0 7,2 0-1,0-2-6,2 2 1,-2 2-2,0-2-1,-3 2-5,4-1 5,-1 1 0,0-4 1,3 1 0,2 2 1,0-3 0,5 0-1,0 0 0,3 1-1,-1 0 0,1 1-8,-5 0 7,-1 1 2,-1-2 0,-3 2 1,-2-1 0,0 2-1,-1 0 1,-1 0-2,1 0 0,1 0 1,-3 0-6,3 0 5,-4 0 0,3 0 0,-1 0 1,1 0-1,-2 0 0,0 0 1,0 0-1,-2-2 1,3 2 0,-3-2 2,1-2 5,3-1 11,3-4-3,-1 1-9,1-4-5,1-3 0,-1-4 5,2-3-6,-1-7 1,2-8 0,3-4 0,1-9-1,0-6 1,3-7-1,-1-3 0,4-8-1,-3-6 1,0-5 0,-2-3 0,-2 2 1,-2 2 0,-2 5-1,-1 5 2,0 0-2,5 0 1,0 0 0,-1 2-1,4-1 0,-2 6-1,-3 4-5,0 7 5,-2 5 1,-4 5-6,0 5 0,-3 5 0,-2 5 0,2 2 4,-2 1-7,0 2-6,0-1-16,0 0 4,0 2 11,0 3 8,0 1 1,0 0 1,0 2 5,0 0-5,-2 1 4,0-1-5,0 2-2,-1 0-7,2 7 2,-2 1-1,-1 1 2,2 4 4,-2 2-6,0 0 3,-3-2 2,-1 2-2,-1-2 3,-2 1 3,-2-2 4,-1 3 1,-4-1-8,0 1 8,-7 2 0,-8-2-7,-6 2 7,-7-2 1,-12-2 1,-9 0-1,-26-1 2,-26-5-1,-26 1 0,-8 0 0,8 5 1,13 0-1,13 4 0,-5-3 4,-6 2-5,-6-3-1,-10-4 1,-9-2-1,-2-3 1,-3-4-2,5 0-60,5 0-102,6 3-53,7 6-90,5 3-59,37 1-39,18-1-334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0:41.26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BB9D806-51D4-4FD5-88CD-6DC0309B4668}" emma:medium="tactile" emma:mode="ink">
          <msink:context xmlns:msink="http://schemas.microsoft.com/ink/2010/main" type="writingRegion" rotatedBoundingBox="5388,1177 10016,2264 9615,3970 4987,2883">
            <msink:destinationLink direction="with" ref="{70C092E9-538B-4341-82E4-B58243E25C45}"/>
          </msink:context>
        </emma:interpretation>
      </emma:emma>
    </inkml:annotationXML>
    <inkml:traceGroup>
      <inkml:annotationXML>
        <emma:emma xmlns:emma="http://www.w3.org/2003/04/emma" version="1.0">
          <emma:interpretation id="{B1B126BD-47BA-427E-8F12-3A2E3600246D}" emma:medium="tactile" emma:mode="ink">
            <msink:context xmlns:msink="http://schemas.microsoft.com/ink/2010/main" type="paragraph" rotatedBoundingBox="5388,1177 10016,2264 9615,3970 4987,28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DF4C579-96D6-4729-9E67-1B5B12B55715}" emma:medium="tactile" emma:mode="ink">
              <msink:context xmlns:msink="http://schemas.microsoft.com/ink/2010/main" type="line" rotatedBoundingBox="5388,1177 10016,2264 9615,3970 4987,2883"/>
            </emma:interpretation>
          </emma:emma>
        </inkml:annotationXML>
        <inkml:traceGroup>
          <inkml:annotationXML>
            <emma:emma xmlns:emma="http://www.w3.org/2003/04/emma" version="1.0">
              <emma:interpretation id="{2D55D2F0-5C77-44D5-B48B-E905412BA5A2}" emma:medium="tactile" emma:mode="ink">
                <msink:context xmlns:msink="http://schemas.microsoft.com/ink/2010/main" type="inkWord" rotatedBoundingBox="6128,1351 10016,2264 9615,3970 5727,3057"/>
              </emma:interpretation>
              <emma:one-of disjunction-type="recognition" id="oneOf0">
                <emma:interpretation id="interp0" emma:lang="es-ES" emma:confidence="0">
                  <emma:literal>amerizado</emma:literal>
                </emma:interpretation>
                <emma:interpretation id="interp1" emma:lang="es-ES" emma:confidence="0">
                  <emma:literal>cuarzoso</emma:literal>
                </emma:interpretation>
                <emma:interpretation id="interp2" emma:lang="es-ES" emma:confidence="0">
                  <emma:literal>chiriza</emma:literal>
                </emma:interpretation>
                <emma:interpretation id="interp3" emma:lang="es-ES" emma:confidence="0">
                  <emma:literal>Chiriza</emma:literal>
                </emma:interpretation>
                <emma:interpretation id="interp4" emma:lang="es-ES" emma:confidence="0">
                  <emma:literal>Chirizo</emma:literal>
                </emma:interpretation>
              </emma:one-of>
            </emma:emma>
          </inkml:annotationXML>
          <inkml:trace contextRef="#ctx0" brushRef="#br0">948-2518 287,'0'0'280,"0"0"-62,0 0 41,0 0-68,0 0 28,17-134 50,-14 80-70,1-5-56,-4-10-69,0-8-37,0-5-14,-8-5-15,-8 0-7,-1-2-1,3 6 0,-1 7-1,6 7 1,2 11-7,6 9 6,1 8-5,0 11-7,0 8-3,0 8-5,0 5 11,0 8-2,0 1-16,0 0-25,0 17-39,6 17 48,9 32 25,9 42 12,7 46 7,4 16 0,-9-5 1,-6-44 12,-7-44-12,-6-31 0,-2-14 0,2-3 0,-1-6 5,1-3-5,-3-14 0,5-6 9,3-10 10,5-21-20,7-11-31,4-8-17,2-9 20,-1-6 2,3-8-14,5-19-14,5-21 2,-1 2-8,-3 17-24,-6 11 8,-7 26 8,3 5 3,-2 5 30,-7 21 13,-9 14 12,-3 12 10,-3 0-14,-2 29-15,-2 17 20,0 33 9,-9 30 16,-29 29 24,-2-10-10,3-30-13,12-38-2,11-34-14,3-4 9,-1-3 15,8-8-10,4-11 5,0 0 16,9-17-36,17-15-35,8-13-40,4-7 20,10-7 16,-2-4-10,5-2-35,-2 0-19,-2 7 37,-3 8 32,-8 15 21,-8 15 2,-6 12 9,-11 8-6,-7 13-10,-4 28 18,-4 14 29,-26 14 13,-15 12 30,-15 2 9,-6 5-24,-4-8-14,7-10-2,5-8 40,13-9 4,9-14-22,16-12-42,12-10-13,8-11-8,0-6-28,15-6 9,17-19-53,6-5-92,4-7-30,6-3 27,24-26-118,-11 10-52</inkml:trace>
          <inkml:trace contextRef="#ctx0" brushRef="#br0" timeOffset="-34053.752">952-2941 233,'0'0'212,"0"0"-41,94-150-49,-36 66-32,11-27-29,-6 11-5,-10 8-29,-12 21-15,-16 30-12,-4 7 0,-1 3 0,-7 19 0,-13 12-6,0 0-32,-3 27-15,-22 23 53,-18 33 39,-13 32 20,4-4-2,0-11-17,12-20-18,13-30 3,0-4 77,5-4 17,9-16-43,6-13-46,7-11-14,4-2 22,26-10-3,13-15-24,8-9-11,5-5-36,-1 1-13,-6 0 6,-8 8 23,-10 5 19,-8 9 0,-11 10-1,-11 6-17,-1 4-37,-10 23 56,-18 9 32,-10 6 37,-9 2-8,-7 0 16,-1-4-18,3-3-24,10-6-11,10-10-16,15-7-8,17-12-6,0-2-28,30-5-5,23-19-8,17-7-31,15-4-16,3 3-37,5-1 11,-6 7 33,-13 2 61,-12 7 26,-17 7 16,-20 10 36,-19 0-12,-6 12-25,-26 15 102,-24 5 31,-15 7 6,-9 3-20,-1 0-22,4 0-43,6-3-37,19-5-17,11-7-15,17-6 0,11-8-83,7-13-176,11 0-136,7 0-262</inkml:trace>
          <inkml:trace contextRef="#ctx0" brushRef="#br0" timeOffset="-5586.7042">2063-2733 692,'0'0'291,"0"0"0,0 0-37,0 0-48,0 0-46,133-13-19,-84 13-41,-4 0-28,-7 0-36,-5 0-28,-8 0-8,-1 0-91,-5 8-129,-2 5-147,0 10-17,-4-2 27,-5-6-59</inkml:trace>
          <inkml:trace contextRef="#ctx0" brushRef="#br0" timeOffset="-5272.0211">2052-2392 221,'0'0'368,"0"0"-137,0 0 52,0 0-6,0 0 3,0 0-56,149 37-49,-102-37-41,-5 0-48,-1 0-40,-7 0-25,-5-2-21,-1 1-57,-4 1-102,-6 0-131,2 7-272,-7 4 18,-5-1-190</inkml:trace>
          <inkml:trace contextRef="#ctx0" brushRef="#br0" timeOffset="-11380.8641">3175-2870 162,'0'0'219,"0"0"28,0 0-57,0 0-24,0 0-46,0 0 1,-58-100 3,43 88-35,2 1-17,2 3-14,5 2-24,2 5-25,1 1-9,3 0-2,0 0-20,0 0-37,0 0-47,0 0-29,0 0 7,0 0-5,-1 0 18,-2 0 21,-1 0 16,3 0 23,-2 0 28,-1 0 12,2 1 15,-2 1 0,-2-2 0,2 0 1,3 0 0,-2 0 44,2 0 17,-4 0 20,1 0 3,-3 0-28,1-3-28,-2 0-12,0 0-4,1 1-6,0 2-7,5-2 0,-1 2-1,3 0-16,0 0-25,0 0-26,0 4-27,0 7 15,0 2-8,10 9-24,3-3-87,1-4-77</inkml:trace>
          <inkml:trace contextRef="#ctx0" brushRef="#br0" timeOffset="-10959.4571">3155-2867 66,'0'0'141,"0"0"24,0 0-12,0 0-10,0 0-3,0 0 1,0 0 11,-49 2 6,29 5 27,2 0-42,-3 1-25,-1-3-20,5 1-22,0-2-23,2 1-24,5-2-19,-1 0-8,5-1 5,2 0-6,1-2-1,3 2-1,0-2-31,0 1-35,0-1-50,0 3-55,0 1-39,0-3 40,0 4-26,7-4-12,-1 3 60,2-4-8,3 0-2,6 0 5,0 0-11</inkml:trace>
          <inkml:trace contextRef="#ctx0" brushRef="#br0" timeOffset="-13891.2681">3724-3241 477,'0'0'198,"0"0"-49,0 0-50,0 0-44,0 0-35,0 0-5,0 0-1,-38 4 15,23 8 16,-2 3 22,-3 2-7,2 5 16,-5 4 11,5 3-7,-2-1-11,4 3-13,0-4-3,2 0-3,1-1 1,2 3-6,0 2-15,3 2-3,-1 8-8,1 2-5,-1 7-6,1 8 0,2-1-7,2 2 6,1-1-6,3-6 7,0-8 11,0-3 5,0-9 1,0-4-3,4-6 1,1-3-7,-1-2-7,3 0 1,-1 1-2,1-3-1,-3-3 3,1-1-8,-2-3-1,1-3 5,-2-1-4,-2-2-2,0 1 1,3 0 0,-3-1-1,0 0 1,1 1-1,-1 0 1,0-2-1,3 1 1,-3-2 0,0 2 0,0-2 5,0 0-4,0 0 7,0 0 1,0 0-3,0 0 2,0 0-7,0 0 5,0 0 0,0 0-1,0 0 5,0 0 0,0 0 0,0 0 3,0 0-3,0 0-2,0 0-2,-3 0 3,-3 0-1,-1 0-7,-1 0-1,-2-2 0,-3-1 0,-1-1-1,-2 0 6,2-4-4,-6 1 8,3-3-4,-3 1-6,2-2 1,-2 4-1,1 1-1,2 0 0,-1 2 0,-5 3-9,2-1-8,0 2 0,-3 0 6,2 0 6,-2 0 0,3 0 5,1 2-1,6 2 2,-1 0-1,2-1 1,0 2-1,1-2 0,-4 1-1,4 1 1,-1-1-1,2 2-5,1 0 1,2-2 4,1-1 1,0 1-5,5 0-2,-1 0-1,2-3 1,1 6-1,-3-4-1,2 5 4,1 0 5,0-3-1,0 3 1,0-2 1,0-1-1,0 3 0,0 0 1,0 1 0,1-3 1,3 1-1,1 0 1,-1-1 1,-1-1-1,-1 1 0,0-2 5,1 2-5,-2-3-1,2 3 1,-2-2 0,2 2 0,1 0 0,-2-2 0,2 1 6,-1-3-7,1 2 1,0-2 0,2 2 5,1-1-5,1 1 0,1 1 5,3-3 1,4 1-6,1 1 6,-1-2-6,5 0 5,0-1 0,2 2-5,-1-3 6,7 0 0,0 0-5,3 0-1,1 0 0,2 0-1,0-3 0,1 0-1,-2 1 0,-2 0-1,-1 0-5,-3 2 6,0 0 0,-1 0-8,1 0 7,0 0-4,0 0 5,2 0-11,2 0 11,-1 0 1,1 0-6,1 0 5,-1 0-7,-1 4-2,0-2 9,-1 0-8,3-2 9,-4 0-1,2 0 1,0 0 0,0 0 0,-4 0-1,3 0 0,-3 0 1,1 1-1,-2-1 1,-3 3 0,1-3 0,-1 0 1,1 3-1,-3-3 1,3 0-1,-1 2 1,0-2 8,-6 2-8,-2-2-1,-6 0 1,-2 2-1,-6-2 0,2 0 0,-2 0 0,2 0 7,1 0 2,2 0 9,2 0 0,-1 0-1,2 0-5,-4 0 3,1 0-5,-5 0-1,2 0-1,1 0-2,1 0-5,-1 0 1,1 0-1,4 0 0,-2 0 5,1 0 4,-2 0-1,1-4 6,1 2-2,-1-4-1,-1 3 10,-2-3 4,0-1-3,3-3 7,-2-2-8,-1 0-2,0-3-4,2 0-6,-4-2-4,3-3 0,-4 0-6,-1-2 2,0 0 11,0-1-3,0 0-2,0 0-7,0-4 11,0 0-10,-1-2-1,-2-2 6,3-1 2,0 1-7,0 0 7,0 3 1,0 1-4,0 2 1,0 2-7,0 2 1,-2 5-1,0 5 1,2 2-1,-2 5 0,2 1 0,-3 3-1,3 0-7,0-4 8,0 4-1,0 0 0,0 0 1,0 0 0,0 0-1,0 0 0,0 0 0,0 0 0,0 0-2,0 0 2,0 0 1,0 0-1,0 0-1,-1 0 1,-3-3 0,0-1 1,-3-2 0,1-1 0,2 1 1,-3-1-1,1-3 1,-2 2-1,-2-1 1,4-1 0,-1 2 1,2 0-1,0 3 6,-2-1-7,3 2 0,0-2 0,-2 3-1,2-3 0,-3 2 1,3 0 0,0 1 0,0-1 1,1 0 5,3 2-5,-2 2 7,2-2-2,-3 0-5,2 0 1,-2-2-1,2 2 1,-2-3 4,-1 1-5,2-1 5,-2-2-5,0 1 7,1 1-2,-1-5 0,3 2-6,-4-1 1,1 0 0,-3-3 0,0 1-1,-1-4 0,2-1 0,-2-2 0,-1-1 1,1 2 0,-1-3-1,-2 5 0,3-4 1,-3 0-1,-2 0 0,0 0 0,-2-3-1,1 3 0,-2 2 1,4 0-2,-1 3 1,2 3-7,2 3-1,1 3 8,2 1-16,-1 0-32,2 0-39,-2 2-20,1 2-19,2 0-23,1 0-59,0 0-92,3 5-61,0 5-41,0 0-227</inkml:trace>
          <inkml:trace contextRef="#ctx0" brushRef="#br0" timeOffset="-10692.4487">3155-2867 16,'-29'54'95,"33"-54"-4,0 0 4,-2 0-11,0 2-2,-2 2-2,0 0 8,0 2 5,0 1 30,-8 4 22,-5 2-4,-2 0 10,-1 0-22,4-2-33,3-3-31,1 0-33,2-5-20,2 1-12,0-2-22,1 0-67,0 2-70,2-2-21,-2 4-5,3-5-16,0 1-47,14-2-54</inkml:trace>
          <inkml:trace contextRef="#ctx0" brushRef="#br0" timeOffset="-12267.1029">3650-2827 260,'0'0'287,"0"0"-75,0 0 15,0 0-43,0 0-31,0 0 2,0 0 8,-132-36 8,87 34-25,-9 2-12,-5 0-47,-1 0-33,2 2-26,5 4-14,7-3-13,12 0 7,11-2-6,11 2 0,8-3-2,4 1 0,0-1-32,0 0-46,0 0-45,12 3-90,4-1-121,9 3-29,-4-3-163,-1-2-57</inkml:trace>
          <inkml:trace contextRef="#ctx0" brushRef="#br0" timeOffset="-10889.2802">3155-2867 16</inkml:trace>
          <inkml:trace contextRef="#ctx0" brushRef="#br0" timeOffset="-9857.9101">3422-2184 7,'0'0'90,"0"0"2,0 0 9,0 0 12,0 0-7,0 0-7,0 0-1,0 0 0,0 6 4,1-6 15,2 0-14,-1 0-6,0 0 28,3 0 24,3 0 8,2 0-28,10 0-15,3 0-14,8 0-8,10 0-30,4 0-15,4 1-16,5 2-8,-4-2-6,3 1 0,-1-2-3,-1 0-4,-2 0-4,-7 0-5,-2 0-1,-10 0 1,-6 0-1,-8 0 0,-8 0 0,-4 0-6,-4 0 5,0 2-5,0-2 4,0 0 1,0 0 0,0 0 1,0 0 0,0 0 1,0 0-1,0 0-15,0 0-41,0 0-76,0 0-94,0 4-146,0 0-34,0-2-242</inkml:trace>
          <inkml:trace contextRef="#ctx0" brushRef="#br0" timeOffset="-6729.0273">4440-3446 74,'0'0'137,"0"0"16,0 0 5,0 0-35,0 0-31,0 0-32,0 0-14,18 13 51,-5 21 11,-2 9-8,-2 15 8,-2 11-8,-7 5-10,0 7-14,-5-1-38,-13-8-22,1-7-13,-1-8-3,-4-3-63,-9 11-123,3-11-96,8-14-256</inkml:trace>
          <inkml:trace contextRef="#ctx0" brushRef="#br0" timeOffset="-3650.3044">339-3564 147,'0'0'119,"0"0"3,0 0-9,0 0-9,0 0-5,0 0 1,0 0-12,-93 41-14,73-32-9,-1 4-6,0-1-10,-3 1 6,1 0 9,-3 2-15,2 3-20,3-1-13,4 1-7,3-3 2,5 0-2,3 0 3,3-1-5,2-3-6,1-2 5,0-1-5,0-2 0,0-2 6,5-2-6,7-2 11,3 0 2,6 0-3,0 0 2,11-6-13,-2-1-11,-2-1-29,-5 2-23,-1 0-16,-8 4 1,1 1-36,2-7-63,-1 2-98,-6-4-294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0:05.75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B6981EF-E44D-4B94-A6B2-63E1EF7F0129}" emma:medium="tactile" emma:mode="ink">
          <msink:context xmlns:msink="http://schemas.microsoft.com/ink/2010/main" type="writingRegion" rotatedBoundingBox="6077,1354 6699,4142 5193,4478 4570,1690">
            <msink:destinationLink direction="with" ref="{70C092E9-538B-4341-82E4-B58243E25C45}"/>
          </msink:context>
        </emma:interpretation>
      </emma:emma>
    </inkml:annotationXML>
    <inkml:traceGroup>
      <inkml:annotationXML>
        <emma:emma xmlns:emma="http://www.w3.org/2003/04/emma" version="1.0">
          <emma:interpretation id="{A9C90456-B991-4F28-93E7-C2B60369953D}" emma:medium="tactile" emma:mode="ink">
            <msink:context xmlns:msink="http://schemas.microsoft.com/ink/2010/main" type="paragraph" rotatedBoundingBox="6077,1354 6699,4142 5193,4478 4570,16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38C62E0-A08D-4061-9985-FA1CD745957C}" emma:medium="tactile" emma:mode="ink">
              <msink:context xmlns:msink="http://schemas.microsoft.com/ink/2010/main" type="line" rotatedBoundingBox="6077,1354 6699,4142 5193,4478 4570,1690"/>
            </emma:interpretation>
          </emma:emma>
        </inkml:annotationXML>
        <inkml:traceGroup>
          <inkml:annotationXML>
            <emma:emma xmlns:emma="http://www.w3.org/2003/04/emma" version="1.0">
              <emma:interpretation id="{577A0986-66BE-4F36-B8E3-8A8247BC6A54}" emma:medium="tactile" emma:mode="ink">
                <msink:context xmlns:msink="http://schemas.microsoft.com/ink/2010/main" type="inkWord" rotatedBoundingBox="6077,1354 6699,4142 5193,4478 4570,1690"/>
              </emma:interpretation>
              <emma:one-of disjunction-type="recognition" id="oneOf0">
                <emma:interpretation id="interp0" emma:lang="es-ES" emma:confidence="0">
                  <emma:literal>ENE</emma:literal>
                </emma:interpretation>
                <emma:interpretation id="interp1" emma:lang="es-ES" emma:confidence="0">
                  <emma:literal>ENTE</emma:literal>
                </emma:interpretation>
                <emma:interpretation id="interp2" emma:lang="es-ES" emma:confidence="0">
                  <emma:literal>ENEX</emma:literal>
                </emma:interpretation>
                <emma:interpretation id="interp3" emma:lang="es-ES" emma:confidence="0">
                  <emma:literal>ENDE</emma:literal>
                </emma:interpretation>
                <emma:interpretation id="interp4" emma:lang="es-ES" emma:confidence="0">
                  <emma:literal>ENEL</emma:literal>
                </emma:interpretation>
              </emma:one-of>
            </emma:emma>
          </inkml:annotationXML>
          <inkml:trace contextRef="#ctx0" brushRef="#br0">304-3756 211,'0'0'232,"0"0"-102,0 0-52,0 0-29,0 0-20,0 0 10,0 0 0,127 5 7,-106 12 10,-4 6 9,0 4-5,-8 2-4,-5 2-7,-4 2-5,0-3 5,-14 3 9,-6-2 4,-5-1-7,0 1-16,-6-1-5,1 1-11,-4 1-6,2-1-8,-2 2-2,2-4-6,3-1 0,3 1 5,4-2 1,1-2 1,3 2 2,-2-1-4,5 4 1,0-2 3,0 8-4,2-3 1,2 6-6,1 2 5,3-1-6,6 1 1,1-2 0,0 1 10,0 0-5,0 1 6,4 0-4,6 4 0,3-3 2,2-1-9,5-2 15,2-4-5,6-4 2,6-3 1,5-5-3,2-2 0,3-5 1,3-1-6,0-3 1,2-5 0,-3-3-1,6-2-4,-1-2-2,1 0-10,2-6-9,2-7-5,-4-3-3,2 1 5,-5-2 5,-1 1 16,-9-5 1,0 1 1,-2-3 7,-4-3 2,-3-3 7,-1 1 1,-5-3-11,0 1-1,-7-1 4,-4-1 11,-4-1 8,-2 0 0,-2 2 9,-5 2-7,0 1-16,0 5 2,0 2 10,-2 6 6,-5 3-11,-4 2-14,-2 3-8,-3-2-6,-10 1-19,2 1-34,-5-2-11,-1 3-16,1-2-11,2 3 4,2-1 23,4 2 21,0 3 8,0 1 9,-3 0 2,4 0 5,3 1-21,9 13-58,8 10-102,21-4-64,7-2-121</inkml:trace>
          <inkml:trace contextRef="#ctx0" brushRef="#br0" timeOffset="5698.5164">322-3718 7,'0'0'225,"0"0"-10,0 0-30,0 0-46,0 0-8,0 0-25,0 0-5,-21-61-7,19 43-10,-2 1-23,4-2-29,0-2-12,0-4-9,0-2-11,6-3 0,9-1-9,-1 0 1,5 1-10,-3 3 17,1 2-10,0 6-1,-1 1-2,-2 9-5,1 3 0,-1 6 0,6 0 0,4 11-13,2 12 9,2 7 12,2 2 5,-3 4 5,-5-3-6,-5 3 6,-3 0 1,-9 2 0,0-5 0,-5 1 10,0-5 6,0 1 8,-2-3-3,-6-4 0,-3-4 0,-1-7-8,4 2 1,0-8 2,2-2-16,-1 0-31,3-4-34,-2 2-16,2-1-19,-6 4-23,0-1-31,2-3-100,1-1-72</inkml:trace>
          <inkml:trace contextRef="#ctx0" brushRef="#br0" timeOffset="4092.612">375-3897 58,'0'0'130,"0"0"-17,0 0 22,0 0 4,0 0-14,0 0-22,0 0-5,-4 36-24,4-32-19,0-4-13,0 0-5,0 0 7,0 0 16,3-7 3,5 0-23,-4-1-8,2 3 7,-3-2-18,-2 6-5,-1 1-16,0 0-6,0 0-25,0 8-5,0 5 22,0-2 14,0 1 0,0-4 0,4-5 6,-1-3 4,6 0 12,-2 0 8,-2 0-2,4 0-6,-2-5-2,-6-3-4,2 2 0,-3 1-9,0 2-7,0 3-24,0 0-67,0 0-86,-8 16-5,1 1-18,1-6-178</inkml:trace>
          <inkml:trace contextRef="#ctx0" brushRef="#br0" timeOffset="3411.237">334-3777 80,'0'0'105,"0"0"-1,0 0-13,0 0-8,0 0-3,0 0-30,0 0-15,5 22-12,-2-19 1,-3 0-3,7-1-3,-6 2-2,3-2 4,-1 2 2,-2-2 1,2-2-7,-3 0-3,2 0 0,-2 0-1,0 0-5,0 0-6,0 0 0,0 0 8,0 0 5,0 0 11,0 0-2,0 0 2,0 0 1,0 0-3,0 0-2,0 0-3,0 0-5,0 0-2,0 0 2,0 0 0,0 0-1,0 0-3,0 0 2,0 0 2,0 0-4,0 0-8,0 0 5,0 0-5,0 0 0,0 0 0,0 0 1,0 0-1,0 0 0,0 0 0,0 0 0,0 0 0,0 0 0,0 0 0,0 0 0,0 0 0,0 0-1,0 0 1,0 0-1,-2 0 1,-6 0 15,-3-2-9,-6 0-6,-7 0 8,0 0 17,-1 0 6,2 0 8,-1 2-11,7-2-17,1 2 0,4 0-10,4 0-1,1 0 0,3 0-1,-2 0 0,-2 0-1,-4 0-7,0 0 6,-5 2 2,2 4 1,2 0-1,3-2 1,2-3 0,3-1 0,3 3-1,2-3-6,0 1-4,0 1-12,0 2-5,2 2 27,8 0 1,3 2 0,2-3 6,2 3-6,0-1 5,4 0-6,0 0-18,3-1 1,1-3 7,2 1-5,-2-4 13,-4 0 1,-1 0-5,-7 0 5,-5 0 0,-4 0-12,-2 0 4,0 2 3,-2-2 5,0 0-6,0 0 6,0 0-1,0 0 2,0 0 0,0 0 1,0 0 7,0 0 1,0 0 1,0 0 0,0 0-2,0 0-1,0 0 0,0 0-5,0 0 0,0 0 4,0 0-5,0 0-1,0 0 1,0 0-1,0 0 0,-4 1-11,0 4-45,-7 4-72,2-3-87,4-2-172</inkml:trace>
          <inkml:trace contextRef="#ctx0" brushRef="#br0" timeOffset="7557.2464">683-3698 88,'0'0'90,"0"0"-15,0 0 8,0 0 23,0 0 0,0 0 7,0 0-35,-12 43-19,4-31-4,0 1-16,1 0-3,-2 3 0,-1-1-14,2 3 5,-3-1 4,-2 0 2,0-2 5,2 1-12,-1-1-8,2 0 4,-2 1-6,1 2 0,-1-4-6,-1 4-1,3-5 2,-2 2 10,-3 1 9,6-3 9,-4 1-10,2-1-4,1 1-8,-1-1-4,-1-3 0,0 4-4,2-4 3,-1 0 4,2 1 3,1-3-3,-3 1-5,2 0-10,1 0 6,-1-1-6,1 1 0,0-1 0,-1 2 0,-2 0 0,3 0 0,-2 2-1,1-1 1,1 1-1,-1-1-1,1 1 1,1-2 0,0-1 0,1 0 0,2 3 1,-3 0-1,3-1 0,-2 3 0,2-3-1,0 1 1,1-1-1,2 1 0,-4-1 1,3 0 0,2 0-1,-2 0 1,2 0-1,0-1 1,0 1 0,0-1 0,0 1 0,0 1 0,0-1-1,0 1 1,0-1 0,0 1 0,2 0-1,2-1 1,3 2 0,-2 2 0,4 0 0,-1 1-1,4-1-1,-4 1 1,5-1 0,-5 1 1,0-4-13,4 1 2,-4-2-2,2-1 5,4 1 7,-4 0-6,5 0 5,-2-2-14,0 1 3,3-1-1,0 1-1,-2-1 5,1 1-3,1 0 0,-2-1 1,1-2 4,-1 1-1,5 0 9,-3-2-2,3-2 2,4-3 0,1-1 2,2 0 0,2 0-1,-6 0-1,2 0-12,-4 0 0,-2 0-7,-3 0 1,1 0 5,-4 0 4,5 0 7,0 0 2,4 0 0,3-9 0,1-1 2,5-1 4,-2-2-5,-3-1 1,1 0 0,-3 1 0,1 0-1,-6 1 0,2-1 11,-3 1-5,0 1 0,-2-1-5,-2 1 4,-2 0-6,-2 2-1,-5 2-35,-3 3-65,-1-4-87,0 3-97,0 1-311</inkml:trace>
          <inkml:trace contextRef="#ctx0" brushRef="#br0" timeOffset="9010.39">256-3258 152,'0'0'119,"0"0"-3,0 0-5,0 0-22,0 0-15,0 0-19,0 0-3,-55 48-5,38-25 1,-4 4 4,2 8 6,-3 5-3,-1 4 4,2 7-1,-3 3-6,-2 5-7,5 1-12,-3 1-5,3 3 2,0 1-11,2-2 1,2-1 5,8-6 8,1 1 12,1-6-13,6-3-16,-2-2-3,3 1-5,0-2-7,0 0 1,0 2-1,3-3 8,5 1-8,2-8 0,1 1 5,5-10-3,-2-1 7,7-6 15,2-2 1,6-1 12,4-3-7,4-2-7,3-4-2,5-1 0,3-2 0,4-4-10,3-2-11,-2 0 12,3 0-11,-2-6-2,-8-4-7,5 3-11,-4 0 0,-2-1-2,-1-2 5,1 1 2,-2-3 3,2-2-3,-1-2 1,1-4 2,2-1 4,-3-4 0,4-2-7,-6-1 3,-2-3 1,-3-4 9,-3-1 0,-5-4 0,-1-2 22,-7-5-3,-4 1 0,-4-3 7,-6-5 4,-7-8 15,0-5-1,-3-7-5,-18-6-11,-6 3-28,-5 3-4,-2 10-45,2 11-41,3 19-47,2 13-44,-4 16-58,7 5-59,7 0-305</inkml:trace>
          <inkml:trace contextRef="#ctx0" brushRef="#br0" timeOffset="10485.0752">478-1866 196,'0'0'191,"0"0"-27,0 0-14,0 0-34,0 0-41,0 0-36,0 0-30,0 7 38,0 23 18,0 4 5,0 8 15,0 2 1,0-2-23,0 1-3,0-7-9,-2-6 0,-1-3-12,-1-8-19,4-3-8,-3-7-6,3-1-6,0-4 2,0-4 6,0 0 7,0 0-2,0 0-13,0-10 0,0-7-44,0-2-8,0 0 7,0 1 3,0 7 24,-4 3 10,-1 6 8,-7 2 0,-4 0-7,-10 12-9,-2 5 16,-5 6 24,-1 0 5,-1-1 4,5-1-8,5-5 1,5-2-7,6-6-6,7-4-6,6-3 5,1-1-3,0 0-9,0 0-24,12-11-27,3-2-26,4-1 5,1-2 2,1 1-2,0 2 7,0 1 21,3 3 25,-4 3 12,-2 2 7,-1 4 9,-1 0 5,0 0 4,-1 14 2,-1 1 5,-1 5-7,-2-2-9,5 4 1,-8-3-3,1 0-5,-4-2 4,-1-2 2,-1-1-6,-3-4-2,2-3-12,-2-1-18,0-4-14,0 0-18,0 0-36,0-2-45,0-2-48,0-11-135,0-5 33</inkml:trace>
          <inkml:trace contextRef="#ctx0" brushRef="#br0" timeOffset="11745.0103">1093-1993 199,'0'0'185,"0"0"-41,0 0 11,0 0-24,0 0-4,77 138-3,-60-96-11,-2 3 15,-5-5-12,-3-5-16,0-7-14,-3-5-19,-2-3-29,1-9-24,-3-5-6,0-4-8,0-2-35,0 0-32,0 0-19,-3 0 16,-10-6 1,-2-3-30,-4 1 24,3 3 27,-4 5 13,0 0 11,2 0 5,-5 14 10,1 3 9,-2 2 27,3 4 15,1-1-4,6-1-8,3-2-1,3-5 4,5-5-11,3-5-4,0-4-1,0 0 5,0 0-5,10-6-17,7-9-21,5-4-12,2-3-9,0 3 3,-2 2-19,2 2 13,-4 4 12,-3 1 15,-5 6 11,1 4 1,-2 0-1,-1 0 7,-2 11 16,4 6 16,-4 4-13,0 2-2,0 3 11,-4-4 8,0-3 10,-4-2 6,1-7-2,-1-6-23,0-1-9,0-3-10,0 0-8,0 0-20,0-4-16,3-6-12,-1 2 4,0 0 4,3 0-15,-1 3-9,4 0 3,1 0 2,6 2 1,2-2 8,4 2 12,0 1 24,0 2 8,-1 0 6,-3 0 1,-1 0 21,1 2 17,-1 6 8,-6 1-2,1 0-16,-7-1-29,-1 2-20,-3-2-84,0-3-80,0-2-192</inkml:trace>
          <inkml:trace contextRef="#ctx0" brushRef="#br0" timeOffset="10785.1268">489-1517 192,'0'0'160,"0"0"-31,0 0-40,0 0-24,0 0-17,0 0-4,0 0-2,84-11 13,-57 24 29,-2 2-2,5 4-1,-2 1-14,-2-4-2,-2 4-4,-4-5 4,-6-1-4,-1-5-6,-4-1-19,-4-3-21,-1-3-15,-4 0-26,1 0-95,3-2-64,1 0-78,-1-4-293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</inkml:channelProperties>
      </inkml:inkSource>
      <inkml:timestamp xml:id="ts0" timeString="2022-09-22T17:20:33.47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0C092E9-538B-4341-82E4-B58243E25C45}" emma:medium="tactile" emma:mode="ink">
          <msink:context xmlns:msink="http://schemas.microsoft.com/ink/2010/main" type="inkDrawing" rotatedBoundingBox="9776,3646 10962,1169 11583,1467 10397,3943" semanticType="verticalRange" shapeName="Other">
            <msink:sourceLink direction="with" ref="{1BB9D806-51D4-4FD5-88CD-6DC0309B4668}"/>
            <msink:sourceLink direction="with" ref="{7B6981EF-E44D-4B94-A6B2-63E1EF7F0129}"/>
          </msink:context>
        </emma:interpretation>
      </emma:emma>
    </inkml:annotationXML>
    <inkml:trace contextRef="#ctx0" brushRef="#br0">0 2433 103,'0'0'114,"0"0"20,0 0-6,0 0-7,0 0-12,0 0-20,0 0 1,5-1-17,-5 1 8,0 0-8,0 0-1,2 0-21,-2 0-2,2 0 12,1 0-3,4 0 7,1 1 56,6 6 16,6 1-13,5-2-14,5 3-12,6-6-28,9-3-15,4 0-15,5 0-14,5-7 0,2-10-10,5-7-9,-1-2 2,-2-4 0,2-3-8,-6-3 17,-3-5-12,-10 0 11,-4-5-5,-7-6-1,-8-8-5,-3-9 3,-9-8-1,-5-7 6,-7 2-4,-3 1 12,-3 10 1,-18 8-5,-7 8-8,-1 10-10,3 5 0,7 8 6,5 5 0,5 1 0,6 1 1,3 3-1,0 1-6,9 2-1,15-2-13,4 2 2,7-1 6,1 0 6,5 3 0,0-3 0,1 0 1,3 1 0,-4 0-1,-4-2 9,-3-2 0,-6-2 3,-8-4 5,-6-6-10,-7-2-6,-4-7-1,-3 2-2,0 1-5,-7 1 1,-5 3 6,7 0-1,1-4 1,1-7-15,3-12-6,0-8-4,0-6-17,0 0 12,0 7-16,0 9 15,0 12 8,0 13-14,-2 9-62,-2 5-32,-3 7-79,-5 8-93,-17 4-51,3 0-37,-2 9-198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64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30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46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77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46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30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29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54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40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21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42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CC93C-909C-41E4-BD85-2796F989D3F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C68A-E214-4478-BC0E-A2BA060370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48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emf"/><Relationship Id="rId3" Type="http://schemas.openxmlformats.org/officeDocument/2006/relationships/image" Target="../media/image1.emf"/><Relationship Id="rId21" Type="http://schemas.openxmlformats.org/officeDocument/2006/relationships/customXml" Target="../ink/ink10.xml"/><Relationship Id="rId7" Type="http://schemas.openxmlformats.org/officeDocument/2006/relationships/image" Target="../media/image3.emf"/><Relationship Id="rId12" Type="http://schemas.openxmlformats.org/officeDocument/2006/relationships/image" Target="../media/image6.emf"/><Relationship Id="rId17" Type="http://schemas.openxmlformats.org/officeDocument/2006/relationships/customXml" Target="../ink/ink8.xml"/><Relationship Id="rId2" Type="http://schemas.openxmlformats.org/officeDocument/2006/relationships/customXml" Target="../ink/ink1.xml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5.xml"/><Relationship Id="rId24" Type="http://schemas.openxmlformats.org/officeDocument/2006/relationships/image" Target="../media/image12.emf"/><Relationship Id="rId5" Type="http://schemas.openxmlformats.org/officeDocument/2006/relationships/image" Target="../media/image2.emf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5.emf"/><Relationship Id="rId19" Type="http://schemas.openxmlformats.org/officeDocument/2006/relationships/customXml" Target="../ink/ink9.xml"/><Relationship Id="rId4" Type="http://schemas.openxmlformats.org/officeDocument/2006/relationships/customXml" Target="../ink/ink2.xml"/><Relationship Id="rId9" Type="http://schemas.openxmlformats.org/officeDocument/2006/relationships/customXml" Target="../ink/ink4.xml"/><Relationship Id="rId14" Type="http://schemas.openxmlformats.org/officeDocument/2006/relationships/image" Target="../media/image7.emf"/><Relationship Id="rId22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customXml" Target="../ink/ink17.xml"/><Relationship Id="rId18" Type="http://schemas.openxmlformats.org/officeDocument/2006/relationships/image" Target="../media/image21.emf"/><Relationship Id="rId26" Type="http://schemas.openxmlformats.org/officeDocument/2006/relationships/image" Target="../media/image25.emf"/><Relationship Id="rId3" Type="http://schemas.openxmlformats.org/officeDocument/2006/relationships/image" Target="../media/image13.emf"/><Relationship Id="rId21" Type="http://schemas.openxmlformats.org/officeDocument/2006/relationships/customXml" Target="../ink/ink21.xml"/><Relationship Id="rId7" Type="http://schemas.openxmlformats.org/officeDocument/2006/relationships/customXml" Target="../ink/ink14.xml"/><Relationship Id="rId12" Type="http://schemas.openxmlformats.org/officeDocument/2006/relationships/image" Target="../media/image18.emf"/><Relationship Id="rId17" Type="http://schemas.openxmlformats.org/officeDocument/2006/relationships/customXml" Target="../ink/ink19.xml"/><Relationship Id="rId25" Type="http://schemas.openxmlformats.org/officeDocument/2006/relationships/customXml" Target="../ink/ink23.xml"/><Relationship Id="rId2" Type="http://schemas.openxmlformats.org/officeDocument/2006/relationships/customXml" Target="../ink/ink12.xml"/><Relationship Id="rId16" Type="http://schemas.openxmlformats.org/officeDocument/2006/relationships/image" Target="../media/image20.emf"/><Relationship Id="rId20" Type="http://schemas.openxmlformats.org/officeDocument/2006/relationships/image" Target="../media/image22.emf"/><Relationship Id="rId29" Type="http://schemas.openxmlformats.org/officeDocument/2006/relationships/customXml" Target="../ink/ink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11" Type="http://schemas.openxmlformats.org/officeDocument/2006/relationships/customXml" Target="../ink/ink16.xml"/><Relationship Id="rId24" Type="http://schemas.openxmlformats.org/officeDocument/2006/relationships/image" Target="../media/image24.emf"/><Relationship Id="rId5" Type="http://schemas.openxmlformats.org/officeDocument/2006/relationships/customXml" Target="../ink/ink13.xml"/><Relationship Id="rId15" Type="http://schemas.openxmlformats.org/officeDocument/2006/relationships/customXml" Target="../ink/ink18.xml"/><Relationship Id="rId23" Type="http://schemas.openxmlformats.org/officeDocument/2006/relationships/customXml" Target="../ink/ink22.xml"/><Relationship Id="rId28" Type="http://schemas.openxmlformats.org/officeDocument/2006/relationships/image" Target="../media/image26.emf"/><Relationship Id="rId10" Type="http://schemas.openxmlformats.org/officeDocument/2006/relationships/image" Target="../media/image17.emf"/><Relationship Id="rId19" Type="http://schemas.openxmlformats.org/officeDocument/2006/relationships/customXml" Target="../ink/ink20.xml"/><Relationship Id="rId4" Type="http://schemas.openxmlformats.org/officeDocument/2006/relationships/image" Target="../media/image14.png"/><Relationship Id="rId9" Type="http://schemas.openxmlformats.org/officeDocument/2006/relationships/customXml" Target="../ink/ink15.xml"/><Relationship Id="rId14" Type="http://schemas.openxmlformats.org/officeDocument/2006/relationships/image" Target="../media/image19.emf"/><Relationship Id="rId22" Type="http://schemas.openxmlformats.org/officeDocument/2006/relationships/image" Target="../media/image23.emf"/><Relationship Id="rId27" Type="http://schemas.openxmlformats.org/officeDocument/2006/relationships/customXml" Target="../ink/ink24.xml"/><Relationship Id="rId30" Type="http://schemas.openxmlformats.org/officeDocument/2006/relationships/image" Target="../media/image2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9.xml"/><Relationship Id="rId13" Type="http://schemas.openxmlformats.org/officeDocument/2006/relationships/image" Target="../media/image33.emf"/><Relationship Id="rId3" Type="http://schemas.openxmlformats.org/officeDocument/2006/relationships/image" Target="../media/image28.emf"/><Relationship Id="rId7" Type="http://schemas.openxmlformats.org/officeDocument/2006/relationships/image" Target="../media/image30.emf"/><Relationship Id="rId12" Type="http://schemas.openxmlformats.org/officeDocument/2006/relationships/customXml" Target="../ink/ink31.xml"/><Relationship Id="rId2" Type="http://schemas.openxmlformats.org/officeDocument/2006/relationships/customXml" Target="../ink/ink26.xml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.xml"/><Relationship Id="rId11" Type="http://schemas.openxmlformats.org/officeDocument/2006/relationships/image" Target="../media/image32.emf"/><Relationship Id="rId5" Type="http://schemas.openxmlformats.org/officeDocument/2006/relationships/image" Target="../media/image29.emf"/><Relationship Id="rId15" Type="http://schemas.openxmlformats.org/officeDocument/2006/relationships/image" Target="../media/image34.emf"/><Relationship Id="rId10" Type="http://schemas.openxmlformats.org/officeDocument/2006/relationships/customXml" Target="../ink/ink30.xml"/><Relationship Id="rId4" Type="http://schemas.openxmlformats.org/officeDocument/2006/relationships/customXml" Target="../ink/ink27.xml"/><Relationship Id="rId9" Type="http://schemas.openxmlformats.org/officeDocument/2006/relationships/image" Target="../media/image31.emf"/><Relationship Id="rId14" Type="http://schemas.openxmlformats.org/officeDocument/2006/relationships/customXml" Target="../ink/ink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47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6" name="45 Entrada de lápiz"/>
              <p14:cNvContentPartPr/>
              <p14:nvPr/>
            </p14:nvContentPartPr>
            <p14:xfrm>
              <a:off x="7139391" y="632377"/>
              <a:ext cx="322920" cy="282600"/>
            </p14:xfrm>
          </p:contentPart>
        </mc:Choice>
        <mc:Fallback>
          <p:pic>
            <p:nvPicPr>
              <p:cNvPr id="46" name="45 Entrada de lápiz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27151" y="622297"/>
                <a:ext cx="33912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2" name="71 Entrada de lápiz"/>
              <p14:cNvContentPartPr/>
              <p14:nvPr/>
            </p14:nvContentPartPr>
            <p14:xfrm>
              <a:off x="7207791" y="1735057"/>
              <a:ext cx="1542960" cy="939600"/>
            </p14:xfrm>
          </p:contentPart>
        </mc:Choice>
        <mc:Fallback>
          <p:pic>
            <p:nvPicPr>
              <p:cNvPr id="72" name="71 Entrada de lápiz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01671" y="1726417"/>
                <a:ext cx="1558080" cy="9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7" name="86 Entrada de lápiz"/>
              <p14:cNvContentPartPr/>
              <p14:nvPr/>
            </p14:nvContentPartPr>
            <p14:xfrm>
              <a:off x="2891751" y="2296297"/>
              <a:ext cx="124920" cy="541440"/>
            </p14:xfrm>
          </p:contentPart>
        </mc:Choice>
        <mc:Fallback>
          <p:pic>
            <p:nvPicPr>
              <p:cNvPr id="87" name="86 Entrada de lápiz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82751" y="2287297"/>
                <a:ext cx="138240" cy="562680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33838"/>
            <a:ext cx="6230937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3" name="102 Entrada de lápiz"/>
              <p14:cNvContentPartPr/>
              <p14:nvPr/>
            </p14:nvContentPartPr>
            <p14:xfrm>
              <a:off x="4211871" y="4230577"/>
              <a:ext cx="1392480" cy="754200"/>
            </p14:xfrm>
          </p:contentPart>
        </mc:Choice>
        <mc:Fallback>
          <p:pic>
            <p:nvPicPr>
              <p:cNvPr id="103" name="102 Entrada de lápiz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63991" y="4187737"/>
                <a:ext cx="1491120" cy="90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4" name="103 Entrada de lápiz"/>
              <p14:cNvContentPartPr/>
              <p14:nvPr/>
            </p14:nvContentPartPr>
            <p14:xfrm>
              <a:off x="2783751" y="1827937"/>
              <a:ext cx="296640" cy="308880"/>
            </p14:xfrm>
          </p:contentPart>
        </mc:Choice>
        <mc:Fallback>
          <p:pic>
            <p:nvPicPr>
              <p:cNvPr id="104" name="103 Entrada de lápiz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36591" y="1733257"/>
                <a:ext cx="385200" cy="48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6" name="105 Entrada de lápiz"/>
              <p14:cNvContentPartPr/>
              <p14:nvPr/>
            </p14:nvContentPartPr>
            <p14:xfrm>
              <a:off x="1646511" y="1512217"/>
              <a:ext cx="2211120" cy="985680"/>
            </p14:xfrm>
          </p:contentPart>
        </mc:Choice>
        <mc:Fallback>
          <p:pic>
            <p:nvPicPr>
              <p:cNvPr id="106" name="105 Entrada de lápiz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32471" y="1499257"/>
                <a:ext cx="2240640" cy="101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2" name="111 Entrada de lápiz"/>
              <p14:cNvContentPartPr/>
              <p14:nvPr/>
            </p14:nvContentPartPr>
            <p14:xfrm>
              <a:off x="1847751" y="682057"/>
              <a:ext cx="1659600" cy="629640"/>
            </p14:xfrm>
          </p:contentPart>
        </mc:Choice>
        <mc:Fallback>
          <p:pic>
            <p:nvPicPr>
              <p:cNvPr id="112" name="111 Entrada de lápiz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838391" y="669817"/>
                <a:ext cx="1683360" cy="65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4" name="123 Entrada de lápiz"/>
              <p14:cNvContentPartPr/>
              <p14:nvPr/>
            </p14:nvContentPartPr>
            <p14:xfrm>
              <a:off x="1797711" y="529417"/>
              <a:ext cx="579240" cy="1009080"/>
            </p14:xfrm>
          </p:contentPart>
        </mc:Choice>
        <mc:Fallback>
          <p:pic>
            <p:nvPicPr>
              <p:cNvPr id="124" name="123 Entrada de lápiz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787991" y="520417"/>
                <a:ext cx="596520" cy="10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035" name="1034 Entrada de lápiz"/>
              <p14:cNvContentPartPr/>
              <p14:nvPr/>
            </p14:nvContentPartPr>
            <p14:xfrm>
              <a:off x="3519591" y="436897"/>
              <a:ext cx="479520" cy="888120"/>
            </p14:xfrm>
          </p:contentPart>
        </mc:Choice>
        <mc:Fallback>
          <p:pic>
            <p:nvPicPr>
              <p:cNvPr id="1035" name="1034 Entrada de lápiz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512751" y="427177"/>
                <a:ext cx="500760" cy="91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039" name="1038 Entrada de lápiz"/>
              <p14:cNvContentPartPr/>
              <p14:nvPr/>
            </p14:nvContentPartPr>
            <p14:xfrm>
              <a:off x="1841991" y="1190737"/>
              <a:ext cx="7089840" cy="2239920"/>
            </p14:xfrm>
          </p:contentPart>
        </mc:Choice>
        <mc:Fallback>
          <p:pic>
            <p:nvPicPr>
              <p:cNvPr id="1039" name="1038 Entrada de lápiz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834791" y="1177777"/>
                <a:ext cx="7106760" cy="226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040" name="1039 Entrada de lápiz"/>
              <p14:cNvContentPartPr/>
              <p14:nvPr/>
            </p14:nvContentPartPr>
            <p14:xfrm>
              <a:off x="2886711" y="326017"/>
              <a:ext cx="695520" cy="559080"/>
            </p14:xfrm>
          </p:contentPart>
        </mc:Choice>
        <mc:Fallback>
          <p:pic>
            <p:nvPicPr>
              <p:cNvPr id="1040" name="1039 Entrada de lápiz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877351" y="314857"/>
                <a:ext cx="715680" cy="57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07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10 Entrada de lápiz"/>
              <p14:cNvContentPartPr/>
              <p14:nvPr/>
            </p14:nvContentPartPr>
            <p14:xfrm>
              <a:off x="418191" y="225217"/>
              <a:ext cx="5159880" cy="3390480"/>
            </p14:xfrm>
          </p:contentPart>
        </mc:Choice>
        <mc:Fallback>
          <p:pic>
            <p:nvPicPr>
              <p:cNvPr id="11" name="10 Entrada de lápiz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831" y="215137"/>
                <a:ext cx="5179320" cy="3410280"/>
              </a:xfrm>
              <a:prstGeom prst="rect">
                <a:avLst/>
              </a:prstGeom>
            </p:spPr>
          </p:pic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0968"/>
            <a:ext cx="16668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53" name="2052 Entrada de lápiz"/>
              <p14:cNvContentPartPr/>
              <p14:nvPr/>
            </p14:nvContentPartPr>
            <p14:xfrm>
              <a:off x="2990391" y="2732257"/>
              <a:ext cx="889560" cy="425520"/>
            </p14:xfrm>
          </p:contentPart>
        </mc:Choice>
        <mc:Fallback>
          <p:pic>
            <p:nvPicPr>
              <p:cNvPr id="2053" name="2052 Entrada de lápiz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82831" y="2721817"/>
                <a:ext cx="907920" cy="44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054" name="2053 Entrada de lápiz"/>
              <p14:cNvContentPartPr/>
              <p14:nvPr/>
            </p14:nvContentPartPr>
            <p14:xfrm>
              <a:off x="701151" y="2713897"/>
              <a:ext cx="6312600" cy="3612960"/>
            </p14:xfrm>
          </p:contentPart>
        </mc:Choice>
        <mc:Fallback>
          <p:pic>
            <p:nvPicPr>
              <p:cNvPr id="2054" name="2053 Entrada de lápiz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2511" y="2703817"/>
                <a:ext cx="6332400" cy="36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61" name="2060 Entrada de lápiz"/>
              <p14:cNvContentPartPr/>
              <p14:nvPr/>
            </p14:nvContentPartPr>
            <p14:xfrm>
              <a:off x="5021871" y="204337"/>
              <a:ext cx="25920" cy="234360"/>
            </p14:xfrm>
          </p:contentPart>
        </mc:Choice>
        <mc:Fallback>
          <p:pic>
            <p:nvPicPr>
              <p:cNvPr id="2061" name="2060 Entrada de lápiz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09631" y="194977"/>
                <a:ext cx="4320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62" name="2061 Entrada de lápiz"/>
              <p14:cNvContentPartPr/>
              <p14:nvPr/>
            </p14:nvContentPartPr>
            <p14:xfrm>
              <a:off x="5054991" y="255097"/>
              <a:ext cx="140760" cy="166320"/>
            </p14:xfrm>
          </p:contentPart>
        </mc:Choice>
        <mc:Fallback>
          <p:pic>
            <p:nvPicPr>
              <p:cNvPr id="2062" name="2061 Entrada de lápiz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44551" y="247537"/>
                <a:ext cx="158400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063" name="2062 Entrada de lápiz"/>
              <p14:cNvContentPartPr/>
              <p14:nvPr/>
            </p14:nvContentPartPr>
            <p14:xfrm>
              <a:off x="4591311" y="1432297"/>
              <a:ext cx="435960" cy="109440"/>
            </p14:xfrm>
          </p:contentPart>
        </mc:Choice>
        <mc:Fallback>
          <p:pic>
            <p:nvPicPr>
              <p:cNvPr id="2063" name="2062 Entrada de lápiz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581951" y="1422937"/>
                <a:ext cx="45864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064" name="2063 Entrada de lápiz"/>
              <p14:cNvContentPartPr/>
              <p14:nvPr/>
            </p14:nvContentPartPr>
            <p14:xfrm>
              <a:off x="4974351" y="1456057"/>
              <a:ext cx="105120" cy="128520"/>
            </p14:xfrm>
          </p:contentPart>
        </mc:Choice>
        <mc:Fallback>
          <p:pic>
            <p:nvPicPr>
              <p:cNvPr id="2064" name="2063 Entrada de lápiz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68591" y="1450657"/>
                <a:ext cx="12204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65" name="2064 Entrada de lápiz"/>
              <p14:cNvContentPartPr/>
              <p14:nvPr/>
            </p14:nvContentPartPr>
            <p14:xfrm>
              <a:off x="5222391" y="1424737"/>
              <a:ext cx="153720" cy="124920"/>
            </p14:xfrm>
          </p:contentPart>
        </mc:Choice>
        <mc:Fallback>
          <p:pic>
            <p:nvPicPr>
              <p:cNvPr id="2065" name="2064 Entrada de lápiz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214111" y="1418617"/>
                <a:ext cx="16812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66" name="2065 Entrada de lápiz"/>
              <p14:cNvContentPartPr/>
              <p14:nvPr/>
            </p14:nvContentPartPr>
            <p14:xfrm>
              <a:off x="5403111" y="1370377"/>
              <a:ext cx="117720" cy="110520"/>
            </p14:xfrm>
          </p:contentPart>
        </mc:Choice>
        <mc:Fallback>
          <p:pic>
            <p:nvPicPr>
              <p:cNvPr id="2066" name="2065 Entrada de lápiz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393751" y="1359577"/>
                <a:ext cx="13860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073" name="2072 Entrada de lápiz"/>
              <p14:cNvContentPartPr/>
              <p14:nvPr/>
            </p14:nvContentPartPr>
            <p14:xfrm>
              <a:off x="4226271" y="120097"/>
              <a:ext cx="1582200" cy="596880"/>
            </p14:xfrm>
          </p:contentPart>
        </mc:Choice>
        <mc:Fallback>
          <p:pic>
            <p:nvPicPr>
              <p:cNvPr id="2073" name="2072 Entrada de lápiz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16191" y="108577"/>
                <a:ext cx="1605240" cy="6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74" name="2073 Entrada de lápiz"/>
              <p14:cNvContentPartPr/>
              <p14:nvPr/>
            </p14:nvContentPartPr>
            <p14:xfrm>
              <a:off x="4243551" y="604657"/>
              <a:ext cx="154080" cy="103320"/>
            </p14:xfrm>
          </p:contentPart>
        </mc:Choice>
        <mc:Fallback>
          <p:pic>
            <p:nvPicPr>
              <p:cNvPr id="2074" name="2073 Entrada de lápiz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231671" y="597457"/>
                <a:ext cx="17208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075" name="2074 Entrada de lápiz"/>
              <p14:cNvContentPartPr/>
              <p14:nvPr/>
            </p14:nvContentPartPr>
            <p14:xfrm>
              <a:off x="5686431" y="164017"/>
              <a:ext cx="738720" cy="2851560"/>
            </p14:xfrm>
          </p:contentPart>
        </mc:Choice>
        <mc:Fallback>
          <p:pic>
            <p:nvPicPr>
              <p:cNvPr id="2075" name="2074 Entrada de lápiz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674911" y="151057"/>
                <a:ext cx="765360" cy="28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104" name="2103 Entrada de lápiz"/>
              <p14:cNvContentPartPr/>
              <p14:nvPr/>
            </p14:nvContentPartPr>
            <p14:xfrm>
              <a:off x="6440271" y="4492657"/>
              <a:ext cx="743040" cy="248040"/>
            </p14:xfrm>
          </p:contentPart>
        </mc:Choice>
        <mc:Fallback>
          <p:pic>
            <p:nvPicPr>
              <p:cNvPr id="2104" name="2103 Entrada de lápiz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431991" y="4483297"/>
                <a:ext cx="75924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116" name="2115 Entrada de lápiz"/>
              <p14:cNvContentPartPr/>
              <p14:nvPr/>
            </p14:nvContentPartPr>
            <p14:xfrm>
              <a:off x="6376911" y="4384297"/>
              <a:ext cx="814680" cy="58320"/>
            </p14:xfrm>
          </p:contentPart>
        </mc:Choice>
        <mc:Fallback>
          <p:pic>
            <p:nvPicPr>
              <p:cNvPr id="2116" name="2115 Entrada de lápiz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366471" y="4372417"/>
                <a:ext cx="837000" cy="8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962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6" name="25 Entrada de lápiz"/>
              <p14:cNvContentPartPr/>
              <p14:nvPr/>
            </p14:nvContentPartPr>
            <p14:xfrm>
              <a:off x="2500791" y="1036297"/>
              <a:ext cx="844920" cy="77760"/>
            </p14:xfrm>
          </p:contentPart>
        </mc:Choice>
        <mc:Fallback>
          <p:pic>
            <p:nvPicPr>
              <p:cNvPr id="26" name="25 Entrada de lápiz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2151" y="1026217"/>
                <a:ext cx="86832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28 Entrada de lápiz"/>
              <p14:cNvContentPartPr/>
              <p14:nvPr/>
            </p14:nvContentPartPr>
            <p14:xfrm>
              <a:off x="3690231" y="1022977"/>
              <a:ext cx="835920" cy="40320"/>
            </p14:xfrm>
          </p:contentPart>
        </mc:Choice>
        <mc:Fallback>
          <p:pic>
            <p:nvPicPr>
              <p:cNvPr id="29" name="28 Entrada de lápiz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76551" y="1009297"/>
                <a:ext cx="868320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8" name="47 Entrada de lápiz"/>
              <p14:cNvContentPartPr/>
              <p14:nvPr/>
            </p14:nvContentPartPr>
            <p14:xfrm>
              <a:off x="3692031" y="1522657"/>
              <a:ext cx="1088280" cy="318960"/>
            </p14:xfrm>
          </p:contentPart>
        </mc:Choice>
        <mc:Fallback>
          <p:pic>
            <p:nvPicPr>
              <p:cNvPr id="48" name="47 Entrada de lápiz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85191" y="1512217"/>
                <a:ext cx="1108800" cy="3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0" name="49 Entrada de lápiz"/>
              <p14:cNvContentPartPr/>
              <p14:nvPr/>
            </p14:nvContentPartPr>
            <p14:xfrm>
              <a:off x="732111" y="143857"/>
              <a:ext cx="5671080" cy="2266200"/>
            </p14:xfrm>
          </p:contentPart>
        </mc:Choice>
        <mc:Fallback>
          <p:pic>
            <p:nvPicPr>
              <p:cNvPr id="50" name="49 Entrada de lápiz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4191" y="135217"/>
                <a:ext cx="5684760" cy="228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1" name="50 Entrada de lápiz"/>
              <p14:cNvContentPartPr/>
              <p14:nvPr/>
            </p14:nvContentPartPr>
            <p14:xfrm>
              <a:off x="5114031" y="1056817"/>
              <a:ext cx="1237320" cy="59400"/>
            </p14:xfrm>
          </p:contentPart>
        </mc:Choice>
        <mc:Fallback>
          <p:pic>
            <p:nvPicPr>
              <p:cNvPr id="51" name="50 Entrada de lápiz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05751" y="1048177"/>
                <a:ext cx="1261080" cy="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1" name="60 Entrada de lápiz"/>
              <p14:cNvContentPartPr/>
              <p14:nvPr/>
            </p14:nvContentPartPr>
            <p14:xfrm>
              <a:off x="4529751" y="1041697"/>
              <a:ext cx="393480" cy="30600"/>
            </p14:xfrm>
          </p:contentPart>
        </mc:Choice>
        <mc:Fallback>
          <p:pic>
            <p:nvPicPr>
              <p:cNvPr id="61" name="60 Entrada de lápiz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23991" y="1026577"/>
                <a:ext cx="41184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3" name="62 Entrada de lápiz"/>
              <p14:cNvContentPartPr/>
              <p14:nvPr/>
            </p14:nvContentPartPr>
            <p14:xfrm>
              <a:off x="5250831" y="1473697"/>
              <a:ext cx="1158480" cy="478440"/>
            </p14:xfrm>
          </p:contentPart>
        </mc:Choice>
        <mc:Fallback>
          <p:pic>
            <p:nvPicPr>
              <p:cNvPr id="63" name="62 Entrada de lápiz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41111" y="1463617"/>
                <a:ext cx="1182240" cy="501840"/>
              </a:xfrm>
              <a:prstGeom prst="rect">
                <a:avLst/>
              </a:prstGeom>
            </p:spPr>
          </p:pic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3" y="1737824"/>
            <a:ext cx="23241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69 CuadroTexto"/>
          <p:cNvSpPr txBox="1"/>
          <p:nvPr/>
        </p:nvSpPr>
        <p:spPr>
          <a:xfrm>
            <a:off x="323528" y="292494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1. Calcula el volumen que ocupan 3 moles de un gas cuando se encuentra en un recipiente cerrado a una presión de 2 atm y a una temperatura de 40ºC.</a:t>
            </a:r>
          </a:p>
          <a:p>
            <a:endParaRPr lang="es-ES" dirty="0"/>
          </a:p>
          <a:p>
            <a:r>
              <a:rPr lang="es-ES" dirty="0" smtClean="0"/>
              <a:t>2. Calcula la presión que ejercen 4,5 moles cuando se encuentra encerrado en un recipiente de 3 litros a una temperatura de 27 </a:t>
            </a:r>
            <a:r>
              <a:rPr lang="es-ES" dirty="0" err="1" smtClean="0"/>
              <a:t>ºC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3. Calcula la temperatura a la que se encuentran 5 moles de gas en una botella de 2 litros de volumen y sometidos a  1 atm de presión.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748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88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2022-09-22T17:15:15Z</dcterms:created>
  <dcterms:modified xsi:type="dcterms:W3CDTF">2022-09-22T17:46:02Z</dcterms:modified>
</cp:coreProperties>
</file>